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FFB9F-E2F0-A3C8-83DB-00B693A91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D73E78-A954-519F-186D-CC8F94073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1F99D2-511C-BF1B-E83E-8CA63478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F977A-057C-BDCE-F09F-4892A6A0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1AC8D-FFD3-B5DA-2DDF-241A3796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81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8C743-725A-EC2C-2AD4-57831DDB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D43874-3598-1EA2-74DB-4808E9DC0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48EF1-78CF-1D72-9DF6-67870D2A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4D89A-F105-1ACD-6777-3D2536DD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0562C-752A-9111-69D4-B69E9029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55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808C03-E900-83B0-52C4-893580996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51783B-A380-48FB-9FD2-7A0BFAC0C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C8749-23CE-27C4-BD1F-9BFFB1E2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FFF5A8-30BB-DE2B-0761-8CF2F3FE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4858E-AD0C-2731-161D-5A65C5DC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2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89089-8A61-D4BF-7AC7-E0C351E1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62CDA-5956-E9FB-9509-16A83AD7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D20CC-FD89-E8F1-C910-6E3AD986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4069F-2043-F202-773D-A554ACAE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0714EE-1C29-EC5A-DE19-E3E383A7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73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47C23-B31D-C972-F314-28498FB0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8457D-0FA0-0A37-30D6-EBF76B017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D2E375-581D-236C-9DB6-FE290AD1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7CD968-2C56-2CC5-8E9B-35AEFCC4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04A04-3F51-492A-77C6-460498F4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324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8DAEC-9492-6B6F-80F6-3D00334D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C494E-7221-D524-0B2F-936EB558F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DB1B0D-4C9F-B8D3-7C14-B6E3C698E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D50B6B-E173-25C7-E20C-BE642232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CDE3BC-AFBD-5895-85C5-84647F3A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E9346E-EF2A-EEFA-90DA-6F59A815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01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D6F23-3D27-2DA3-D05C-70E7E5AD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BD6663-CF50-E263-838E-05689231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C97857-A0E0-413C-1861-CF8BBDA68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D13F44-C798-3C7E-A205-B2ED03807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90A10A-46FB-296E-DB73-CFBCE6F7B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5ECC3C-0FBB-B20D-D6AD-C53A7D15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494865-AB5F-4C57-7D3B-794ACBA8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0E71B3-94E5-13C6-42EE-A52C11D3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6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20437-4701-30D8-96C6-D8F5B8D6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AAE697-FA3D-F153-D62E-4E48E45E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B60358-8F99-B9FB-6058-15E7DAE9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BF1BD6-E349-E87F-14FF-79243D28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70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2D64CA-8FA5-0FE4-1BD6-FBD5765F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24E25C-9BFC-8DD1-0887-D5E78340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695EA9-F783-F5A3-6693-498A2B92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2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D8EC4-6EC2-FA95-7773-F736849E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20E09A-B92E-1474-F7E1-E3698360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7731F1-7C8C-7986-0F0F-B661F016B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1F36EE-8AB5-9559-49C1-EF7D8A70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DC400-A8D8-3547-ED53-19B52761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AF79BF-8392-3238-9980-3D681E70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90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2A767-4A28-B579-75A6-609D6843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0F8857-41C1-2670-B8BE-397A841B0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74D0C3-42D5-B7BB-FCCD-F8CD1C277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0BF29F-4EB8-1051-A9FC-C3444B50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F56AE-BDA1-30D1-EC01-9C3EB447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0EAB1B-25FB-93E3-611B-CE9559EA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0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F7E058-6B54-A8C5-A63C-6F230042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49C283-53B4-A250-1C7B-11E06116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AC3C2-43B9-212C-E3AF-625FB4E6B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7D42-A0DD-4006-81E7-14D9FE7D6748}" type="datetimeFigureOut">
              <a:rPr lang="es-MX" smtClean="0"/>
              <a:t>07/03/2025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7CD3DE-FD02-588F-2C5E-778A7C825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644910-B7DC-358A-1A07-185211B76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9F87-66B8-466F-9858-C70FFFF07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0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73A42-03BF-A133-F15C-F8EF04608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2489"/>
            <a:ext cx="9144000" cy="2020711"/>
          </a:xfrm>
        </p:spPr>
        <p:txBody>
          <a:bodyPr>
            <a:normAutofit/>
          </a:bodyPr>
          <a:lstStyle/>
          <a:p>
            <a:r>
              <a:rPr lang="es-ES" sz="8000" dirty="0"/>
              <a:t>Bodega en renta </a:t>
            </a:r>
            <a:endParaRPr lang="es-MX" sz="8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7C410-6889-C2CE-B951-767E27460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9600"/>
            <a:ext cx="9144000" cy="1670756"/>
          </a:xfrm>
        </p:spPr>
        <p:txBody>
          <a:bodyPr>
            <a:normAutofit/>
          </a:bodyPr>
          <a:lstStyle/>
          <a:p>
            <a:r>
              <a:rPr lang="es-ES" sz="5400" dirty="0"/>
              <a:t>“Santa Rosa”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425195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105E-4D88-4EFF-D7AF-1DA974C7A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371A52-6A75-1416-DBCD-D8890BAEB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48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124447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CE017-3D6A-98CF-3C2D-632EB41F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1FCB3A-1748-FFCE-7EC5-914BF3EF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4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F6554B-9A70-E959-1935-A996A1C3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48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1033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AEE4BF-D3A8-9D38-F5B3-63E2E252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1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552E77-F684-D16F-D721-57D50384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BD09AC-9669-406D-F319-8D5FC8871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EAE0E1-DA21-1C0B-9E7C-13C8ACF3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7754CA-9538-0703-940D-CCFBE7CEE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6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428EC-6C38-B543-BCA0-D0F71A597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C38D57-E740-0F4F-AE1F-AE4A759D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5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A249F-4D64-5AFE-3971-E2E1D32A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8D7910-C5B9-5681-8394-2D7AD7FD5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0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Panorámica</PresentationFormat>
  <Paragraphs>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Bodega en renta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PEMU_R</dc:creator>
  <cp:lastModifiedBy>PEMU_R</cp:lastModifiedBy>
  <cp:revision>1</cp:revision>
  <dcterms:created xsi:type="dcterms:W3CDTF">2025-03-07T20:25:27Z</dcterms:created>
  <dcterms:modified xsi:type="dcterms:W3CDTF">2025-03-07T20:25:34Z</dcterms:modified>
</cp:coreProperties>
</file>