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D5E40-2775-492B-9056-8EAEBD65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A76FE9-6F8A-E51A-34AC-40675D59D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3FB4E-B67C-B59E-60BF-C5B22013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2F8E1-DE9E-F96E-4464-FC31A841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09740-35BB-A7C8-0F15-B2CCC08C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40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88FAC-FE3E-8C7B-6AE8-727190FD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D6D2A4-95D9-8191-8080-A60136832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BEEA0-891F-0D48-D448-127D2EE1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1D0FB-5F84-825E-55DD-59BDE742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B538E-D735-00DC-C67A-C631355D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9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B0A415-A86D-193B-1AE1-887C10164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46C636-F49F-6404-51EB-E0CA55E7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47B63-53C4-EB46-44E6-8CED828E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8861E-5F0F-F4C3-04E1-A1F3669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1EFF8-6841-6929-8780-B6D2AAFD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26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911FA-B893-292E-CEDB-A5A51AED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348C9-871F-7219-59B6-D31B3A55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23390-F597-4ED7-9B88-D1D108EB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0EC07D-4EB1-4526-F723-66BCC24D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54B50-11BA-EFDC-1BAA-7A983F29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15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EAF99-D508-FD78-53ED-148F74EB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DB871E-A4BD-8A9B-093D-E5DC4E1E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08D30-F007-603D-1F42-F935383C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6C8DD-9811-E672-54F8-F0725413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B9C30-D434-8786-E89B-98E51F8D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0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F3F7A-4010-7AAA-5767-EE87B116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62E989-A25E-F77C-57CD-55FB374A0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59243-F104-4FCC-FB0D-41E651570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0AFAC2-6FFE-9E66-42E8-6DB3DD2C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B48DE-F608-0D8D-DA6A-F541B145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D59FFA-EC23-AAD0-B705-B16EF393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1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AEA3-24A6-2689-674C-AFC46E73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1E5FB-F5F2-7463-2037-A355A906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8C877C-D10C-6B78-3E4A-139D21D2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30AB2C-24AC-52A6-61AF-29EFA5BF1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FD3C20-CE27-A98C-1327-501A22535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0BD4A-794C-55B8-1F2F-171D3B25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083D1-7623-C55C-8D44-41339ACE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44667-D498-EA01-A700-C6501777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6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492BE-F77F-7502-C99C-4BE64D3C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CB1B26-6B4F-BF82-8D06-08773F99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4F92F1-9A1B-365B-53DE-19BF247B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A7EA20-7D64-B9E0-DD01-D906ACAC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9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A46EAE-0ACC-B68A-CA78-83DBBF61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918C68-0604-52C6-B368-27A1D235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484056-B677-5668-A4BF-6881A691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08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A5B90-768F-DF4A-CFA7-BC5317BF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D99A5-0C03-8D92-540C-2EFFD251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3A5EFE-2D75-C61E-CBD5-71EF6D264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81C500-0893-F473-0EF2-8C3FE42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BA2A41-B7B4-E512-AC98-40BB79B3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842E8B-081E-9B84-DEB0-3549A461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22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89EC4-46CB-A980-B0DE-FCD89173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6895A9-3C46-183C-1E2D-F71B7AFE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FE875C-F6B6-CE49-2941-0C9376FA0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1B5D3-52AD-E8B5-6F75-092C4D37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996677-CDDE-3457-5C5A-6097B618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5A5DC4-CF59-A174-E824-86FBE1D4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24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749204-7E2C-8BB7-A7FC-82427646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7E15C9-2C4E-D43B-F4A0-E64E56A4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74385-47BF-A14F-7086-83F31DEFD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39AC8-C46D-4A6C-8B44-599F7573B5C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536533-6078-3CD7-FED8-C7A262481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1ACB5-A45F-5C70-BABD-7C7EC651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016C6B-954E-4B20-AC8A-B56FB2CB22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83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C60C6F-E632-CA17-DFE5-3279A5CB4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0" y="868362"/>
            <a:ext cx="9144000" cy="2387600"/>
          </a:xfrm>
        </p:spPr>
        <p:txBody>
          <a:bodyPr/>
          <a:lstStyle/>
          <a:p>
            <a:r>
              <a:rPr lang="es-ES" dirty="0"/>
              <a:t>DEPARTAMENTO EN VENTA </a:t>
            </a:r>
            <a:endParaRPr lang="es-MX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0B6B519-48D0-7A09-DE6A-E253D078B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GRAND VALBUENA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070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95A124CC-5521-FCA6-538A-1B1DE90C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12492BC2-DD25-82B1-065A-AC59B806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93" y="0"/>
            <a:ext cx="513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9754B464-FA82-EB27-8617-ADC873A7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A0A2F53B-79FF-036C-96C7-BB62D31B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de una sala de estar con piso de madera junto a una ventana&#10;&#10;El contenido generado por IA puede ser incorrecto.">
            <a:extLst>
              <a:ext uri="{FF2B5EF4-FFF2-40B4-BE49-F238E27FC236}">
                <a16:creationId xmlns:a16="http://schemas.microsoft.com/office/drawing/2014/main" id="{124503F2-236A-9592-C4FC-13E736C5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B6D5DC7C-EEFC-23E6-075B-154A30A0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ducha con puertas de madera&#10;&#10;El contenido generado por IA puede ser incorrecto.">
            <a:extLst>
              <a:ext uri="{FF2B5EF4-FFF2-40B4-BE49-F238E27FC236}">
                <a16:creationId xmlns:a16="http://schemas.microsoft.com/office/drawing/2014/main" id="{5D9C0890-E59E-B5DA-E00C-15C1414E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7" name="Imagen 6" descr="Una ducha con paredes de madera&#10;&#10;El contenido generado por IA puede ser incorrecto.">
            <a:extLst>
              <a:ext uri="{FF2B5EF4-FFF2-40B4-BE49-F238E27FC236}">
                <a16:creationId xmlns:a16="http://schemas.microsoft.com/office/drawing/2014/main" id="{F0D3AADB-24DD-7A9D-CDB1-B36308B22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ducha con puertas de madera&#10;&#10;El contenido generado por IA puede ser incorrecto.">
            <a:extLst>
              <a:ext uri="{FF2B5EF4-FFF2-40B4-BE49-F238E27FC236}">
                <a16:creationId xmlns:a16="http://schemas.microsoft.com/office/drawing/2014/main" id="{8560621C-8C3C-F37D-E2D9-F6CDA1C3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8CE6DFC1-01E2-C0F1-960C-D5F8D0F2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edificio de fondo&#10;&#10;El contenido generado por IA puede ser incorrecto.">
            <a:extLst>
              <a:ext uri="{FF2B5EF4-FFF2-40B4-BE49-F238E27FC236}">
                <a16:creationId xmlns:a16="http://schemas.microsoft.com/office/drawing/2014/main" id="{B5562534-C693-4511-784A-1B50E07A1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93" y="0"/>
            <a:ext cx="513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6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Edificio en medio de campo&#10;&#10;El contenido generado por IA puede ser incorrecto.">
            <a:extLst>
              <a:ext uri="{FF2B5EF4-FFF2-40B4-BE49-F238E27FC236}">
                <a16:creationId xmlns:a16="http://schemas.microsoft.com/office/drawing/2014/main" id="{AE054639-6559-38B0-E3CD-AB18DD4E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dificio en construcción&#10;&#10;El contenido generado por IA puede ser incorrecto.">
            <a:extLst>
              <a:ext uri="{FF2B5EF4-FFF2-40B4-BE49-F238E27FC236}">
                <a16:creationId xmlns:a16="http://schemas.microsoft.com/office/drawing/2014/main" id="{C8C1AE00-B17E-2030-ADEB-EDCBC0EC2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6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erca, exterior, pasto, edificio&#10;&#10;El contenido generado por IA puede ser incorrecto.">
            <a:extLst>
              <a:ext uri="{FF2B5EF4-FFF2-40B4-BE49-F238E27FC236}">
                <a16:creationId xmlns:a16="http://schemas.microsoft.com/office/drawing/2014/main" id="{F9464529-C2CC-B3B0-DAD5-8D5C1C49F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jardín con árboles&#10;&#10;El contenido generado por IA puede ser incorrecto.">
            <a:extLst>
              <a:ext uri="{FF2B5EF4-FFF2-40B4-BE49-F238E27FC236}">
                <a16:creationId xmlns:a16="http://schemas.microsoft.com/office/drawing/2014/main" id="{085D0FD5-026B-2066-6558-9314FF53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7CD86D2E-D479-32E3-6D2B-4398BEF6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84" y="0"/>
            <a:ext cx="8941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ocina con una mesa de madera&#10;&#10;El contenido generado por IA puede ser incorrecto.">
            <a:extLst>
              <a:ext uri="{FF2B5EF4-FFF2-40B4-BE49-F238E27FC236}">
                <a16:creationId xmlns:a16="http://schemas.microsoft.com/office/drawing/2014/main" id="{11CDFB24-4EDF-91CA-EF29-F9B82995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FAE06697-F4FB-6E63-30D0-621B7AA1F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85" y="0"/>
            <a:ext cx="435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Panorámica</PresentationFormat>
  <Paragraphs>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DEPARTAMENTO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2025-03-19T23:57:15Z</dcterms:created>
  <dcterms:modified xsi:type="dcterms:W3CDTF">2025-03-20T00:04:47Z</dcterms:modified>
</cp:coreProperties>
</file>