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F78C-DD8B-2CF6-F341-BEFEE7C1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234C9F-538F-BFA5-6E2B-13E1B6953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E2E2D-B5FC-1B77-E672-644B3ACD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609AB4-BA73-20B7-2319-360B2B71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B18EF-B3F5-ADD0-E15D-C49672D5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7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44BB0-0ED0-7A10-9B6A-9D72D94E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D868A-D13C-7ABD-DE6E-7C7D2A753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BA7008-E1F6-91B7-4A7E-7756E2B6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D9274-E46E-3F3F-0DBD-707ACE9B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3D2780-DDF6-7621-4B26-36AB4CE7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92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EECE91-5180-EFA2-E4DD-BCFDA99B3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418259-7643-7D2C-3CAE-059468DE3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DFA15-050A-D57F-33C6-C108CFDA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EDFB9A-400A-AF0E-6737-39E2E9DD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A39DBF-E07B-EC6A-04E4-4A8187D2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6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A36A5-CADE-F5EB-BB3F-94A20C32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3F3AF-55D5-D6A6-F1E5-EE4368A08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1D5AB-6DCB-1463-7CC4-F5BA4611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0CEE74-5D70-54EF-DC1B-F12CCE2E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B530F-5918-BA76-52F2-7F73305D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3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033F5-FE85-768F-48C9-4449F01B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31E84-CA51-5BB3-827A-5730B6E33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65534-AF5D-13F6-5D44-A59ADBB7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A3D7E8-9F4C-DA67-C63D-8E96F63C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897734-B356-425B-3A8F-4580377D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0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24D3D-98E3-4CA5-FFAA-74CE4CA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B6CF4-343C-D8FF-FC20-781E81761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FE6A8-2094-4D0F-2391-9EDCBAC9C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9AB4F5-3303-F273-160B-5CBCF359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C1F6F3-C88B-328C-1DEC-2B27E7C1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2AC4F9-69C0-A895-A928-5C922BBF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5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E6802-A222-D80B-60AB-85A957B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944535-612C-7624-EA77-8B2858697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D208D6-5DF3-590B-B3D8-5F2974AD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948584-53D4-47A3-0A8A-309D394F8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3A5AAE-4BAB-EACB-A8EC-FD511EBCB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537194-2FB0-951C-250F-A6EA965E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989971-9DEF-9359-75D9-19C6C22F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E338F2-E19B-A2DA-EDDE-D4915A38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28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925EA-7032-5742-8412-0EFAA091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5CE1ED-E936-09BF-4C87-DDB51797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318220-57C9-7BDF-91DE-1ADA98A2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A43316-78F2-9AAD-5066-363EA408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9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073A5E-4F3C-19DF-0AC0-D3DC7B27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8097E-89A6-6B48-1BDC-C0DBCEBB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55A3BF-E900-F78A-A969-CAC281BF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0B0CE-2033-438E-B304-59DDFCA2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D76C70-587A-FED9-1F0F-D75F6D59F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03AD6A-EC28-7195-2C23-6AE3CEAFD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2A18C-9401-6153-1E4E-3DE03088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8CD1F-335C-FCFF-2418-0D08BDCA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C99CD-6A55-4578-308E-9AAC7FBC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65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BAFE4-5EE7-5CF3-F297-B773A73E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236B9-24A9-7473-E0FF-57621D770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A16383-3958-51B1-6A89-3F76DA68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91647F-7050-FA64-644A-758A5C84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8EDC9D-7538-81EF-82FC-A2C2C3CA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6EC4A6-8CCC-D2F3-2406-644FBB17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31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6C8227-7858-E181-10FA-C716A3AD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B50B50-5E6D-19A7-459E-A3BDC87B1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4CFE1-9A17-C163-42B8-9DCA39489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485BC-7876-41B4-8ADE-F4FC65A83F68}" type="datetimeFigureOut">
              <a:rPr lang="es-MX" smtClean="0"/>
              <a:t>10/04/2025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2E27C-3A52-9F90-328B-CEA310BC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51A8D-5A10-7586-3A35-C6291D9F4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5F724-BB4A-4E25-B258-50E2271C08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66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EFF08-7158-329A-CEFE-040D0D672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Local Comercial en Venta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7F2CB-BD60-8732-AC50-E00B8E6E8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“Col. EL Refugio Lagos de Moreno Jalisco”</a:t>
            </a:r>
          </a:p>
        </p:txBody>
      </p:sp>
    </p:spTree>
    <p:extLst>
      <p:ext uri="{BB962C8B-B14F-4D97-AF65-F5344CB8AC3E}">
        <p14:creationId xmlns:p14="http://schemas.microsoft.com/office/powerpoint/2010/main" val="10198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 fachada de un local comercial&#10;&#10;El contenido generado por IA puede ser incorrecto.">
            <a:extLst>
              <a:ext uri="{FF2B5EF4-FFF2-40B4-BE49-F238E27FC236}">
                <a16:creationId xmlns:a16="http://schemas.microsoft.com/office/drawing/2014/main" id="{E638585A-92E0-4636-9966-41DAA7DBD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ificio con letrero en frente y tienda al lado&#10;&#10;El contenido generado por IA puede ser incorrecto.">
            <a:extLst>
              <a:ext uri="{FF2B5EF4-FFF2-40B4-BE49-F238E27FC236}">
                <a16:creationId xmlns:a16="http://schemas.microsoft.com/office/drawing/2014/main" id="{3B501A1D-5CA7-F04D-9EDF-B08DDCCD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0"/>
            <a:ext cx="886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8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 fachada de un local comercial&#10;&#10;El contenido generado por IA puede ser incorrecto.">
            <a:extLst>
              <a:ext uri="{FF2B5EF4-FFF2-40B4-BE49-F238E27FC236}">
                <a16:creationId xmlns:a16="http://schemas.microsoft.com/office/drawing/2014/main" id="{BC76945A-1E41-FB8D-A59F-9D392A21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lle con señales de transito&#10;&#10;El contenido generado por IA puede ser incorrecto.">
            <a:extLst>
              <a:ext uri="{FF2B5EF4-FFF2-40B4-BE49-F238E27FC236}">
                <a16:creationId xmlns:a16="http://schemas.microsoft.com/office/drawing/2014/main" id="{B8C68ADB-A14B-1BEA-E93F-D89383754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calle con edificios de fondo&#10;&#10;El contenido generado por IA puede ser incorrecto.">
            <a:extLst>
              <a:ext uri="{FF2B5EF4-FFF2-40B4-BE49-F238E27FC236}">
                <a16:creationId xmlns:a16="http://schemas.microsoft.com/office/drawing/2014/main" id="{BCCFA2EF-7D90-33EA-7DD4-DF806AEB8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736545BE-D46D-415A-AE6B-A6B9DB0E8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61" y="484239"/>
            <a:ext cx="4365523" cy="58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Panorámica</PresentationFormat>
  <Paragraphs>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Local Comercial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Grupo Pemu</dc:creator>
  <cp:lastModifiedBy>Grupo Pemu</cp:lastModifiedBy>
  <cp:revision>3</cp:revision>
  <dcterms:created xsi:type="dcterms:W3CDTF">2025-04-10T17:41:58Z</dcterms:created>
  <dcterms:modified xsi:type="dcterms:W3CDTF">2025-04-10T19:08:41Z</dcterms:modified>
</cp:coreProperties>
</file>