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7" r:id="rId5"/>
    <p:sldId id="259" r:id="rId6"/>
    <p:sldId id="261" r:id="rId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1110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45B503-A4EA-80FF-83E4-456A03DF4A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4587698-A032-05CC-66AF-B864F10917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FC51AE4-4737-C71D-3218-F4439BEDA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821F8-4862-411A-92D0-4CD878DF1673}" type="datetimeFigureOut">
              <a:rPr lang="es-MX" smtClean="0"/>
              <a:t>08/04/2025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667B3D5-B276-2448-8199-2601F6E57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1FFB1F-83A3-E9A9-0DFE-D6F63FE6D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95177-0A20-418C-BAF1-F3A7C1386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41125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3DA6D0-1A29-2768-D322-817B3EF66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AA91042-6826-F402-2FD5-E43F77505B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3851D43-EB4C-7F28-CD8E-873AAC12F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821F8-4862-411A-92D0-4CD878DF1673}" type="datetimeFigureOut">
              <a:rPr lang="es-MX" smtClean="0"/>
              <a:t>08/04/2025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BBBDF2-BFA2-E0E3-06EA-425D259DB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681C072-D3C1-61F7-1D1D-C0FFA7284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95177-0A20-418C-BAF1-F3A7C1386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02574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C5EF18F-1F29-4542-7790-1A2AE8CF3A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73EFCED-860E-8AE6-8911-74D58CC6A6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232CCB3-8FDF-ED85-811F-8FF9EAED7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821F8-4862-411A-92D0-4CD878DF1673}" type="datetimeFigureOut">
              <a:rPr lang="es-MX" smtClean="0"/>
              <a:t>08/04/2025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D17897C-319C-6736-2B34-C64A8F18F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5473AB-4AA3-89CE-618D-A18D5FA6C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95177-0A20-418C-BAF1-F3A7C1386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12065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3F7FBB-CD6A-FAF6-F748-F371DB15C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B1BEEDA-0C6F-1E51-054D-C2758DABEE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E6360E-7C81-C046-7DB0-B16086E5E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821F8-4862-411A-92D0-4CD878DF1673}" type="datetimeFigureOut">
              <a:rPr lang="es-MX" smtClean="0"/>
              <a:t>08/04/2025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AF410B-CDE6-D299-B43F-C8204B3D6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AAF130B-8528-14D0-2D84-9A9404446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95177-0A20-418C-BAF1-F3A7C1386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15550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41E2A6-200D-F710-610C-D99390875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CAD69A7-275D-5666-CFC3-892A0B962F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0A8CD4-7929-697A-7278-5A100ED82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821F8-4862-411A-92D0-4CD878DF1673}" type="datetimeFigureOut">
              <a:rPr lang="es-MX" smtClean="0"/>
              <a:t>08/04/2025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D592236-36B6-0AE4-2A19-B4DD4FB41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1C6B71E-25DA-8165-F67A-3FB3B8209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95177-0A20-418C-BAF1-F3A7C1386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37712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2A4A12-388D-641D-0055-5A31EF96C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C58286-FD56-02A4-04E7-BFA34E3781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3FF71D3-246C-CFC9-D540-5E0894DDC1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7298845-4CDA-0D98-C6B3-07B8647D3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821F8-4862-411A-92D0-4CD878DF1673}" type="datetimeFigureOut">
              <a:rPr lang="es-MX" smtClean="0"/>
              <a:t>08/04/2025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F70A705-5382-BE80-6EF2-7D7AE8170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11F8960-4213-CCA8-F0BD-DE9A10BFF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95177-0A20-418C-BAF1-F3A7C1386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50813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53ADD0-AFDF-709C-6349-60A2CA095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74A81C1-C720-59FA-9139-375300AC24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FBB645F-D30D-16BA-E1AB-98D59583CE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F95DFE0-12B7-F8D1-1ACA-69CC4E7338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B75F3BE-94DF-C19C-3BF8-D70F4063A7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0D1E3D3-F17F-A7C6-110E-82EDA30B8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821F8-4862-411A-92D0-4CD878DF1673}" type="datetimeFigureOut">
              <a:rPr lang="es-MX" smtClean="0"/>
              <a:t>08/04/2025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0B49AE7-D245-C5BB-8584-E7F9074A4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39569AD-A88B-6DB2-6939-AFDB4346C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95177-0A20-418C-BAF1-F3A7C1386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07664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AB10B8-D53A-C893-C3C8-A52A9BAEB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0581E70-5C54-E7C6-3B8E-F3208BFDE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821F8-4862-411A-92D0-4CD878DF1673}" type="datetimeFigureOut">
              <a:rPr lang="es-MX" smtClean="0"/>
              <a:t>08/04/2025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59F8A65-BD9B-901B-129B-4F06897DC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67D42FF-BE59-7F66-A630-170A2099A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95177-0A20-418C-BAF1-F3A7C1386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6516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96942B4-9674-59B3-2BFA-31156F361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821F8-4862-411A-92D0-4CD878DF1673}" type="datetimeFigureOut">
              <a:rPr lang="es-MX" smtClean="0"/>
              <a:t>08/04/2025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C484E11-F922-7EFE-52D1-7180D600A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CD726AC-D60F-E93A-2A30-00240700F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95177-0A20-418C-BAF1-F3A7C1386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3900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937779-0162-0EF9-C7C6-96153ACC7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139351-361C-5F25-385C-24C1786DE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4FBDF1A-86EE-7F33-B3DF-1DC0DC9C72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4915363-BF42-7327-F474-1DD829409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821F8-4862-411A-92D0-4CD878DF1673}" type="datetimeFigureOut">
              <a:rPr lang="es-MX" smtClean="0"/>
              <a:t>08/04/2025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6DEBACD-89CA-823F-71BE-46B6D0A6B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5C730C5-CDBB-14B1-79C2-4B4824BD3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95177-0A20-418C-BAF1-F3A7C1386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37568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FCCE15-CCB6-C0E2-9DAE-101E40A38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9E0754E-F07B-2C92-7226-8761370ECD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BE6DF9B-AE36-A588-5930-65A408524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FAE0841-B58E-A28F-6146-9D0541064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821F8-4862-411A-92D0-4CD878DF1673}" type="datetimeFigureOut">
              <a:rPr lang="es-MX" smtClean="0"/>
              <a:t>08/04/2025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056AEB7-DCFF-E6A1-BF6A-9A03A0343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703778E-4826-3F7D-7719-54FC8DAE7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95177-0A20-418C-BAF1-F3A7C1386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83890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A50CBC1-E616-E971-DDBE-FE4350A0B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8ED9515-DABA-E10D-0365-8A38C2A818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667BBE3-8D8F-C893-91AC-B89834874B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E5821F8-4862-411A-92D0-4CD878DF1673}" type="datetimeFigureOut">
              <a:rPr lang="es-MX" smtClean="0"/>
              <a:t>08/04/2025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A7FC794-3A5C-F2F6-6B21-371981C803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7C2EF8F-6619-36FE-8087-3C464FD502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395177-0A20-418C-BAF1-F3A7C1386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40755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9D65A4-5C3F-198D-F27D-BA97737C76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MX" sz="4800" dirty="0"/>
              <a:t>Casa Residencial Toscana Preventa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C5E10BB-A8D0-1132-03E4-05A1467798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/>
              <a:t>“Lagos de Moreno”</a:t>
            </a:r>
          </a:p>
        </p:txBody>
      </p:sp>
    </p:spTree>
    <p:extLst>
      <p:ext uri="{BB962C8B-B14F-4D97-AF65-F5344CB8AC3E}">
        <p14:creationId xmlns:p14="http://schemas.microsoft.com/office/powerpoint/2010/main" val="3417672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9C94CA-45A4-1A12-9A08-491A7A385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Marcador de contenido 4" descr="Casa en frente de un edificio&#10;&#10;El contenido generado por IA puede ser incorrecto.">
            <a:extLst>
              <a:ext uri="{FF2B5EF4-FFF2-40B4-BE49-F238E27FC236}">
                <a16:creationId xmlns:a16="http://schemas.microsoft.com/office/drawing/2014/main" id="{DEE7E1C1-DCD4-1C55-DFBE-809733DEA4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035" y="1825625"/>
            <a:ext cx="5641929" cy="4351338"/>
          </a:xfrm>
        </p:spPr>
      </p:pic>
    </p:spTree>
    <p:extLst>
      <p:ext uri="{BB962C8B-B14F-4D97-AF65-F5344CB8AC3E}">
        <p14:creationId xmlns:p14="http://schemas.microsoft.com/office/powerpoint/2010/main" val="2119274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62F37B-29E1-098D-C645-C2B711172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Marcador de contenido 4" descr="Casa en frente de un edificio&#10;&#10;El contenido generado por IA puede ser incorrecto.">
            <a:extLst>
              <a:ext uri="{FF2B5EF4-FFF2-40B4-BE49-F238E27FC236}">
                <a16:creationId xmlns:a16="http://schemas.microsoft.com/office/drawing/2014/main" id="{315728ED-B397-2CAB-B9E5-A21FC1D4ED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654" y="1825625"/>
            <a:ext cx="5234692" cy="4351338"/>
          </a:xfrm>
        </p:spPr>
      </p:pic>
    </p:spTree>
    <p:extLst>
      <p:ext uri="{BB962C8B-B14F-4D97-AF65-F5344CB8AC3E}">
        <p14:creationId xmlns:p14="http://schemas.microsoft.com/office/powerpoint/2010/main" val="2705765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F8564D-98F5-1913-9515-038BE73D1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Marcador de contenido 4" descr="Una sala de estar&#10;&#10;El contenido generado por IA puede ser incorrecto.">
            <a:extLst>
              <a:ext uri="{FF2B5EF4-FFF2-40B4-BE49-F238E27FC236}">
                <a16:creationId xmlns:a16="http://schemas.microsoft.com/office/drawing/2014/main" id="{AB95BC9E-2E7A-A56D-A22E-C69E5D8288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787" y="1825625"/>
            <a:ext cx="6446426" cy="4351338"/>
          </a:xfrm>
        </p:spPr>
      </p:pic>
    </p:spTree>
    <p:extLst>
      <p:ext uri="{BB962C8B-B14F-4D97-AF65-F5344CB8AC3E}">
        <p14:creationId xmlns:p14="http://schemas.microsoft.com/office/powerpoint/2010/main" val="2452660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259962-D8D9-D29E-D713-24C6440FD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Marcador de contenido 4" descr="Una sala de estar&#10;&#10;El contenido generado por IA puede ser incorrecto.">
            <a:extLst>
              <a:ext uri="{FF2B5EF4-FFF2-40B4-BE49-F238E27FC236}">
                <a16:creationId xmlns:a16="http://schemas.microsoft.com/office/drawing/2014/main" id="{52EFF7E2-0E58-17C2-E0C4-0556F9D1DA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787" y="1825625"/>
            <a:ext cx="6446426" cy="4351338"/>
          </a:xfrm>
        </p:spPr>
      </p:pic>
    </p:spTree>
    <p:extLst>
      <p:ext uri="{BB962C8B-B14F-4D97-AF65-F5344CB8AC3E}">
        <p14:creationId xmlns:p14="http://schemas.microsoft.com/office/powerpoint/2010/main" val="1919330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D3AEE2-6551-C332-869F-AA76D30A7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Marcador de contenido 4" descr="Una sala de estar&#10;&#10;El contenido generado por IA puede ser incorrecto.">
            <a:extLst>
              <a:ext uri="{FF2B5EF4-FFF2-40B4-BE49-F238E27FC236}">
                <a16:creationId xmlns:a16="http://schemas.microsoft.com/office/drawing/2014/main" id="{03D93FCD-12FB-2E61-15E5-CF41AD49B4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787" y="1825625"/>
            <a:ext cx="6446426" cy="4351338"/>
          </a:xfrm>
        </p:spPr>
      </p:pic>
    </p:spTree>
    <p:extLst>
      <p:ext uri="{BB962C8B-B14F-4D97-AF65-F5344CB8AC3E}">
        <p14:creationId xmlns:p14="http://schemas.microsoft.com/office/powerpoint/2010/main" val="25991833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9</Words>
  <Application>Microsoft Office PowerPoint</Application>
  <PresentationFormat>Panorámica</PresentationFormat>
  <Paragraphs>2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Tema de Office</vt:lpstr>
      <vt:lpstr>Casa Residencial Toscana Preventa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Grupo Pemu</dc:creator>
  <cp:lastModifiedBy>Grupo Pemu</cp:lastModifiedBy>
  <cp:revision>2</cp:revision>
  <dcterms:created xsi:type="dcterms:W3CDTF">2025-04-08T19:29:23Z</dcterms:created>
  <dcterms:modified xsi:type="dcterms:W3CDTF">2025-04-08T23:36:30Z</dcterms:modified>
</cp:coreProperties>
</file>