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6" r:id="rId4"/>
    <p:sldId id="257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72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3" r:id="rId22"/>
    <p:sldId id="277" r:id="rId23"/>
    <p:sldId id="275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24ACD-2891-DF66-D531-693AF452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89A965-13E0-82F5-5445-299C3BE9A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CFC2F-9F19-3ADB-DC4C-071B7FCF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4F3B22-C2F4-97AC-9225-42FB5819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A3F1F9-1E64-70FD-EADD-B21DB21B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11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8AE9D-E18A-6300-C42D-7A63F287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0898D6-B637-0E1A-6FA6-CE32E014E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54875-4D85-2383-1C63-857E3151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040E2-0AF1-FFD4-C0DC-11EC88B6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FACC0-CE78-4839-96E2-87E9BB30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37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782002-76A2-92F3-6123-09BDC499F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886F30-4DD4-4490-3AA9-A5A1C38D7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AD825-B354-9D4D-6B2E-F64E8D44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40824-D2E1-EB46-A9FF-F1B05413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BD6DEC-D244-8846-A85D-447E8731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6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61E62-0CC1-A9CE-4051-9E90C1D5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056A0-C4E5-ED9B-B203-EEF72D5E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A050A-465D-F884-5FE7-F0086B8D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61174-26F8-D946-F573-8BAF70B9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F77BE3-5182-2156-A5CA-E86EF275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64A1B-8345-B322-67EE-95131F72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D018EB-C91A-63C4-F83B-5BD3AE04C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F9C9B-A89E-339C-8B1C-9660604E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0DBF9-EADC-0008-9D1A-6C678720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85FBD-92C4-BE52-3726-192C79A6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49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D8A1D-E6B1-5F76-F922-C29DFF61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A32C5E-1B9D-AA38-FAED-089E015F9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1C243F-D367-3155-136D-F6A655BC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7EEF09-0CA7-9E28-A7B0-FC9D7318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3A415F-1F82-5A77-1C87-41E794C5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99FC82-CA0B-713C-DCBA-84BFFCE4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05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EDCF8-4C6D-34C5-7870-EC44B7A8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4CD38-4ACF-742D-B0A8-D07D80E72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EA4810-1B7A-2A4A-B4B5-FB6052597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D340C3-3C17-E873-4000-CA2048F57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73CAA5-F714-7BA8-755B-5BF42AF14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92E230-13E4-4B57-B33E-7E6F3057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BC269-ED5E-7177-8ABA-9968AF86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A637CF-1EB5-DF2B-6413-ED2AEA81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3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37651-4B37-A799-05D2-5812C1B0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F82C8D-C08F-26F7-50E9-FDDCE668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762E4-B7A9-C7B8-E41D-A909CF66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124FA3-FE02-7F80-D4CF-C57A1022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1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FFA68D6-186F-5B6E-7EF0-6BFD8833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65F25B-32A6-1504-0A3C-96CFCADE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60373B-6695-79B0-A47B-3E375E67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58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283E7-B051-D26D-C79D-CAC79B9F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E671C-3EBE-FF5F-3534-F7192829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AE206-2CDD-DD85-1DBD-7A4E6FBB4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DD4979-0CF1-176D-A253-49AA7131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C5F80-BE05-114C-4F3F-58830B8D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E808-02F5-5CC6-5EDA-A1B10DBF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D3A58-1CAF-E133-A629-1C9D269D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6B34D0-4601-D90C-62DB-E66F21996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A3F31E-BF6C-DFC4-4C5B-94AD5237D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C56A65-FF99-3339-5313-2C74A059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A517FA-C36B-21BE-631F-EBF6CC07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459BC-AE95-F26E-9447-2B212F3E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13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2380D-29BA-1914-473D-4C142219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6C3457-89B8-4147-6DD3-5DD7DA44E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7EB1A-3107-BD65-444E-87ACECCF4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3840-5F84-4EB9-A03B-A281ABF3103D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1128B-E0F8-A1CF-DB68-8DFEC59EE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690DBA-A938-E2FC-E5F3-F4028B92C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24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69ACB-8E7E-801A-50B1-E95400C4E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Departamento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2ABF9-C475-E9E3-4B7F-170160564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“Torres Faustina”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316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65F2D2-0149-D91F-F263-6D61B3533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2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FC9D2D-A87D-52F9-BEB2-AEB9E79E5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96089E-469B-570E-F1B4-2AF8BFC3E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1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43E449-6D6F-1751-2631-F16BA48A6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2E6745-2962-3A3F-D50E-13CD5EF4C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3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038536-A1BF-22F6-9344-BEC3E2F71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A2987F-F54B-3546-443A-A4928B6D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4BA24F-0C7F-55B8-9C16-62167059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D5A8B3-69F1-9AF7-051F-BE4541520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0C322D-E1E4-B8EA-B6FE-149D1AEE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3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C6422-0B8C-A241-5E5C-274766E1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C7EACE0-2D4D-7CD2-0333-E7E4394FB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7" y="365125"/>
            <a:ext cx="8664605" cy="5811838"/>
          </a:xfrm>
        </p:spPr>
      </p:pic>
    </p:spTree>
    <p:extLst>
      <p:ext uri="{BB962C8B-B14F-4D97-AF65-F5344CB8AC3E}">
        <p14:creationId xmlns:p14="http://schemas.microsoft.com/office/powerpoint/2010/main" val="211692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778FD5-BCE7-988B-9546-DF54E74B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875E51-6914-FC80-ABDA-6FAEE5081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80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25DC72-F032-6EAF-547A-1543FA069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565909-8492-2710-2541-5612C9F7C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A06BDF-52CD-FDBF-F6EC-6CA7EC140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9" y="0"/>
            <a:ext cx="1048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0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9D139A-BF97-51C2-791C-1C7BA05C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4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6E6C2-097B-F641-816E-2F9F6D624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65DF49-F0FF-6A31-9C0D-9F7559666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5A9C1C-16EC-CDC6-3CEC-1EE93846A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5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B404E2-AA9E-9BEE-3DED-656E4CC3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FD90D3-1CF1-7641-9615-A553166D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2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3F2E85-7A46-3771-53BF-C81EB0056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3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D60A58-E61B-16D2-573F-33884362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032ED8-3D02-B16F-B970-8815239A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5CDB36-C353-1078-B98B-D7849453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7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Panorámica</PresentationFormat>
  <Paragraphs>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Departamento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Ventas3</dc:creator>
  <cp:lastModifiedBy>Ventas3</cp:lastModifiedBy>
  <cp:revision>2</cp:revision>
  <dcterms:created xsi:type="dcterms:W3CDTF">2025-05-19T19:54:05Z</dcterms:created>
  <dcterms:modified xsi:type="dcterms:W3CDTF">2025-05-19T20:28:28Z</dcterms:modified>
</cp:coreProperties>
</file>