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12B0C-2FE4-5E7E-DE48-7DD8C3722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EBD32A-DA65-B08A-1971-B7078DD25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77E59-0170-CB1F-1DD5-F073012B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C6865A-7457-1B60-B616-4E8247E7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77024-EB0C-C912-8C4F-CFFFF7B8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36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EFC98-6E8A-D938-6B60-6AADA1A0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BAD743-D447-B810-3B81-CE8E083FA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726D3-C823-A928-06B2-0C27F3E3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3B9AA-731F-7EEA-FAF3-09EB8DC3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E2163-1A2D-AA78-AAC6-D297C48D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4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629843-5621-7B30-908A-C1789808E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11CB4E-9570-2A27-4784-B915931A7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CFFDE8-BDBE-BB06-F5AA-90AFB15F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71CE9-909C-795E-3D2D-7A415BF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409AF-E6B9-7E56-2287-4BB10984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9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1D43-E9E1-E4D1-A444-4D827EC0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FC6D0-EDD0-E7FF-20A8-5E7C3FD5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88090-F70A-A8F5-AEEF-721FAACF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8FEA9-4584-3A43-9D92-550E402C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2C58E-A045-0A91-3C10-E694C890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3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FA576-F6DF-0F15-D3A0-25E86B73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F448DF-5122-A204-F17B-0F1924AB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1B844B-2106-992E-0A4A-81181EE0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1D7E9-5744-636C-6025-8A14F4E9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2714A-5303-6C13-E97C-A210E8EF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85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71D37-17B2-77E9-3A45-666411F5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0F61C-C401-ED2A-7400-2D345A15A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2B6A27-2D2B-3E65-D6F0-0A26B2FE2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55774E-72EF-144F-80D2-45FA229D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759FC-6C4F-2CDF-C0AA-DF3AD0C0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4E485-3445-00D8-CD63-FF771C8C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46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A633A-8D83-E9A2-C92F-35CB9E98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80560-DBEB-87A6-B959-D9F8833FC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47CB2B-1749-EDEE-CFA4-54002B2B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96A1C7-87BE-CD00-39A7-68A807212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2A999E-1C81-AFED-0E15-D42D9D38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BFA97F-EF64-58B1-3493-A3FD88A9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585E68-F595-6AE3-DAC7-4ECFF647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013174-E94F-793E-5C8C-907BA50C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9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1FE3C-6488-94F4-75DB-D09060F9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8C919B-B5D1-B9C6-9DF6-46680FB2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8CCB02-AB93-C82C-346D-D62AC0A6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25C6E8-FFDA-0817-CB08-6E57A68D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83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712C9F-83D5-30C2-088B-40E55CE9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7B75CB-7976-0FA6-93F6-7D627BBC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A360DE-5881-548A-C8AC-C17FBDB8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03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AD552-65EB-6AFC-A2F9-8B4EEBD1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B4C5F-69BE-730B-5CA7-C0F3440C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082C45-C975-AD20-DBF5-41FA5F343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FB5B4F-D57F-F20E-A3EE-66426B84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D3ABF-EB8F-8E04-7D61-9CC9A0D8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AED0BE-0E5A-FCDC-F50C-0066D172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62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7C89A-22E2-54A5-34B0-E13363E3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2E97DC-A17B-43CB-1F09-CB7829539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778728-0E07-8230-B5E4-92A6A09AD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85ABB3-3647-3195-E055-73604F35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1126DA-38BB-862B-99DC-C27D1163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63EEF-1A29-8CA3-126F-35FEEE17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98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E1EE57-D7B1-942E-6CF1-261127D1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5F479F-F621-98FB-200E-B866FB92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6546C-11D1-086A-2F0E-D3998574E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343B-C39C-450A-B808-B6C3AF01313A}" type="datetimeFigureOut">
              <a:rPr lang="es-MX" smtClean="0"/>
              <a:t>29/05/2025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2E00D9-21FF-0060-143C-5C7CB7FA2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FB6700-F7FE-309F-51C5-CDF32FD23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32FC-688C-4BE3-8B70-F4DA17FF4C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3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A107A-9878-BCEC-2E11-E29B4F712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Departamento Amueblado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A04E29-386B-C18E-EB8B-4EBDDB48F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“Torre </a:t>
            </a:r>
            <a:r>
              <a:rPr lang="es-ES" dirty="0" err="1"/>
              <a:t>Adamant</a:t>
            </a:r>
            <a:r>
              <a:rPr lang="es-ES" dirty="0"/>
              <a:t>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21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29C4D9-225D-66AC-E14C-8E835724C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5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B5E1DD-5B60-18EB-F18A-14E44AECC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7963B9-9C69-739A-BCAB-C797B4D12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0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A697B0-66E1-EEA5-82E7-8CCB6492B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7E6A0-2BDE-A919-871C-5B11AF58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6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A4100D-8C17-B1F7-FF93-804DA5221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8343AF-56F1-F31B-75A9-F25873CE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93" y="0"/>
            <a:ext cx="513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928CE8-F611-7CCD-7FEF-F2495663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5AFB57-00ED-DFC5-38D6-E10ED9739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1E0C70-E51A-793A-0D0A-B60E5414A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7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9FF1A6-5304-B26C-B336-EE99B129B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9DA0CA-45B3-0B3C-2AF0-42C40B2A3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8D02F7-D665-C348-1F3E-91CA4BC3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526EB5-AA4A-2EAA-2701-8000B02D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5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Panorámica</PresentationFormat>
  <Paragraphs>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Departamento Amueblado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Ventas3</dc:creator>
  <cp:lastModifiedBy>Ventas3</cp:lastModifiedBy>
  <cp:revision>1</cp:revision>
  <dcterms:created xsi:type="dcterms:W3CDTF">2025-05-29T16:24:21Z</dcterms:created>
  <dcterms:modified xsi:type="dcterms:W3CDTF">2025-05-29T16:24:54Z</dcterms:modified>
</cp:coreProperties>
</file>