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02FF4A-AE10-723B-8DF2-B401329F28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16E071D-9765-DEF9-BE75-A158EB59A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B42242-9AED-4DC9-02FD-FEEA21146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F5E0-6356-4177-B3E2-8C0086BE3E55}" type="datetimeFigureOut">
              <a:rPr lang="es-MX" smtClean="0"/>
              <a:t>20/05/2025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D4660C-4DDA-6E39-DB04-8475A0C15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522754-521F-5B42-6F4B-D842ECF69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765F7-460D-4665-8D0A-E408CAADE32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0085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39B5E8-543B-89BE-D34C-BFDA2F868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221DA59-19B4-B0AF-97D3-BD040D7373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E2B4A0-2A9F-4CB2-42E1-1592C7F5A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F5E0-6356-4177-B3E2-8C0086BE3E55}" type="datetimeFigureOut">
              <a:rPr lang="es-MX" smtClean="0"/>
              <a:t>20/05/2025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0B67B5-CF10-A9EB-9AA3-B56534DC3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5A82F5-C658-453E-9AD7-65955F7D0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765F7-460D-4665-8D0A-E408CAADE32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6757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5728B44-0688-E499-B33B-D646BAF8FE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8C2CAC6-26B9-F7EA-CD52-03A60CB956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F584AA-E7C2-82C3-E115-A94BCFD26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F5E0-6356-4177-B3E2-8C0086BE3E55}" type="datetimeFigureOut">
              <a:rPr lang="es-MX" smtClean="0"/>
              <a:t>20/05/2025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92082B-2583-F4FD-92F7-394339508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934D3A-71AC-6CEE-ED36-C6EB6F746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765F7-460D-4665-8D0A-E408CAADE32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392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FEC055-4395-EC4D-E0E2-A78FCE699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43B1916-50A8-C157-C52D-E0B640DC7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0903CF-0BEF-7CFB-516D-9772EA913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F5E0-6356-4177-B3E2-8C0086BE3E55}" type="datetimeFigureOut">
              <a:rPr lang="es-MX" smtClean="0"/>
              <a:t>20/05/2025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551743-85D7-4EC6-BFE3-1168BBC02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D8C965-8791-1338-CAAA-BE8BF139E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765F7-460D-4665-8D0A-E408CAADE32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1083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4C5CDC-339F-79E9-0C83-4C3711731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96154F-7B57-8D6C-50A7-A391485669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769F19-D877-C18D-C1E2-BDF99ADAF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F5E0-6356-4177-B3E2-8C0086BE3E55}" type="datetimeFigureOut">
              <a:rPr lang="es-MX" smtClean="0"/>
              <a:t>20/05/2025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525884-B6C6-7F85-EB6B-6A9472CBB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9141C6-DBEC-A73A-03EB-38912343B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765F7-460D-4665-8D0A-E408CAADE32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82497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EB286B-1525-28D6-1FA9-EE79BF6B3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487A63-0F3B-C16E-D81B-1AB2139F64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B5016D9-F603-404C-4D35-BC4FDABDAC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2EC476E-A1F0-99F0-5637-70852AA8E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F5E0-6356-4177-B3E2-8C0086BE3E55}" type="datetimeFigureOut">
              <a:rPr lang="es-MX" smtClean="0"/>
              <a:t>20/05/2025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DAF31B6-29FB-3354-79F1-037E791DE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EE9C68C-C695-C585-0F3C-6FE7A4166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765F7-460D-4665-8D0A-E408CAADE32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2739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1909DE-641B-EBAE-9867-86F755649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6935DA4-B374-CEA8-A3EF-A5A17049FA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D895D2C-3071-51CF-91CE-4C54CEE602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624AEA1-9C99-178E-2674-0B1EFF89B4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0994C93-513F-D8AC-F188-69154EC925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E8E7B9E-C459-A906-C772-DEBA6ADCC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F5E0-6356-4177-B3E2-8C0086BE3E55}" type="datetimeFigureOut">
              <a:rPr lang="es-MX" smtClean="0"/>
              <a:t>20/05/2025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877AA9E-42B9-CC79-B087-6F06A519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7A2B9D8-ADF1-B61D-0A78-59EFE6BBB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765F7-460D-4665-8D0A-E408CAADE32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7696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A0986F-5CD4-358C-65B3-2AB2A3C02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F314B6C-EF25-948F-2011-8A5C387BF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F5E0-6356-4177-B3E2-8C0086BE3E55}" type="datetimeFigureOut">
              <a:rPr lang="es-MX" smtClean="0"/>
              <a:t>20/05/2025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38DAB77-C2AF-F698-1556-E0B7E1D32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C6C678C-59E2-3CA4-241C-618EA378C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765F7-460D-4665-8D0A-E408CAADE32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63669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3ECE016-5BC3-A6AB-B14A-0E801AC03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F5E0-6356-4177-B3E2-8C0086BE3E55}" type="datetimeFigureOut">
              <a:rPr lang="es-MX" smtClean="0"/>
              <a:t>20/05/2025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691CE75-CF17-165A-EF0A-4425D696B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B9F9009-3CBD-E8E1-0CC9-6DBE0B3A2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765F7-460D-4665-8D0A-E408CAADE32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13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B69950-C280-37EF-5A25-93157A19C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222CDD-F982-E7DE-C029-BBA903010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0BEE6A1-970E-7A74-E090-4FD5457FAE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AAE861-04B2-1FFF-CB32-AF980C386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F5E0-6356-4177-B3E2-8C0086BE3E55}" type="datetimeFigureOut">
              <a:rPr lang="es-MX" smtClean="0"/>
              <a:t>20/05/2025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C541D34-C170-D1A8-D80E-8A4237D91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ACD1890-847B-F306-E54D-2DF5E9779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765F7-460D-4665-8D0A-E408CAADE32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3995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48AA2C-D2A3-1427-0DEC-088783A5A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C6B0354-1D93-F6EF-49FE-CBD573CDD3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9EFD858-E15D-73B3-AC30-F073B2D5E6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8F83D24-8FED-F08C-EBC3-A246C0090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F5E0-6356-4177-B3E2-8C0086BE3E55}" type="datetimeFigureOut">
              <a:rPr lang="es-MX" smtClean="0"/>
              <a:t>20/05/2025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B1ED5E-74F0-D60A-5E2D-FCAD7EE72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4287691-CB45-E07F-03D7-67550E5E9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765F7-460D-4665-8D0A-E408CAADE32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1986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F6E5EEF-0C80-A0CD-C3E1-BCD68F352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BC46916-924B-D04B-66B5-71877997F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9AA28B-E166-ECA9-BA1A-2EE7808A01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0F5E0-6356-4177-B3E2-8C0086BE3E55}" type="datetimeFigureOut">
              <a:rPr lang="es-MX" smtClean="0"/>
              <a:t>20/05/2025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84769B-C2D7-8050-7A8B-B86A53964A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E3D76B-86ED-B16F-404D-1304A5CE49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765F7-460D-4665-8D0A-E408CAADE32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178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8B1CAC-387C-8D61-34F6-98EFAED53E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Terreno en Venta 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42D96FC-66B2-A440-1530-F6EE17EC9F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Camino a </a:t>
            </a:r>
            <a:r>
              <a:rPr lang="es-ES" dirty="0" err="1"/>
              <a:t>Comanjilla</a:t>
            </a:r>
            <a:r>
              <a:rPr lang="es-ES" dirty="0"/>
              <a:t> (</a:t>
            </a:r>
            <a:r>
              <a:rPr lang="es-ES" dirty="0" err="1"/>
              <a:t>Blvd</a:t>
            </a:r>
            <a:r>
              <a:rPr lang="es-ES" dirty="0"/>
              <a:t>. Aeropuerto).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52692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3ADEE1-434F-151B-2910-B4E7C2BA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9FF9DDE-CA0B-76FC-3BF8-15A9EABC24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908" y="248575"/>
            <a:ext cx="5772183" cy="5928388"/>
          </a:xfrm>
        </p:spPr>
      </p:pic>
    </p:spTree>
    <p:extLst>
      <p:ext uri="{BB962C8B-B14F-4D97-AF65-F5344CB8AC3E}">
        <p14:creationId xmlns:p14="http://schemas.microsoft.com/office/powerpoint/2010/main" val="2147791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2B0F66-DEFC-888A-2B59-7EBAC86EF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92B6FBC-98B1-680F-8247-EED1B2025D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682" y="443883"/>
            <a:ext cx="6092635" cy="5733080"/>
          </a:xfrm>
        </p:spPr>
      </p:pic>
    </p:spTree>
    <p:extLst>
      <p:ext uri="{BB962C8B-B14F-4D97-AF65-F5344CB8AC3E}">
        <p14:creationId xmlns:p14="http://schemas.microsoft.com/office/powerpoint/2010/main" val="1826095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B74845-211B-35F1-068F-48D914A1D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8BCD23D-8CB8-642A-5A42-D838692821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314" y="365125"/>
            <a:ext cx="4944862" cy="5811838"/>
          </a:xfrm>
        </p:spPr>
      </p:pic>
    </p:spTree>
    <p:extLst>
      <p:ext uri="{BB962C8B-B14F-4D97-AF65-F5344CB8AC3E}">
        <p14:creationId xmlns:p14="http://schemas.microsoft.com/office/powerpoint/2010/main" val="404394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6D7C7A-DF28-0D99-06BC-46324379D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5A09B06-6F19-BC39-96CA-312AB87131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789" y="532660"/>
            <a:ext cx="4416380" cy="5655076"/>
          </a:xfrm>
        </p:spPr>
      </p:pic>
    </p:spTree>
    <p:extLst>
      <p:ext uri="{BB962C8B-B14F-4D97-AF65-F5344CB8AC3E}">
        <p14:creationId xmlns:p14="http://schemas.microsoft.com/office/powerpoint/2010/main" val="955884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DEB6C7-AAAC-2E36-4874-7CA60041D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0A625CB-F0C3-7EFE-7D1A-6D41465ACC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285" y="443883"/>
            <a:ext cx="5442011" cy="5733080"/>
          </a:xfrm>
        </p:spPr>
      </p:pic>
    </p:spTree>
    <p:extLst>
      <p:ext uri="{BB962C8B-B14F-4D97-AF65-F5344CB8AC3E}">
        <p14:creationId xmlns:p14="http://schemas.microsoft.com/office/powerpoint/2010/main" val="3130197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86E683-E178-1675-3AFD-F00A6F6FA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FC28971-60E5-BCB7-B4CE-A1EC505FC0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904" y="603682"/>
            <a:ext cx="5078026" cy="5573281"/>
          </a:xfrm>
        </p:spPr>
      </p:pic>
    </p:spTree>
    <p:extLst>
      <p:ext uri="{BB962C8B-B14F-4D97-AF65-F5344CB8AC3E}">
        <p14:creationId xmlns:p14="http://schemas.microsoft.com/office/powerpoint/2010/main" val="921563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7AA837-60AB-A281-9D95-9E4F87B6F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C77175C-FF9C-D30E-DE19-44E4857C9A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382" y="443883"/>
            <a:ext cx="5353236" cy="5733080"/>
          </a:xfrm>
        </p:spPr>
      </p:pic>
    </p:spTree>
    <p:extLst>
      <p:ext uri="{BB962C8B-B14F-4D97-AF65-F5344CB8AC3E}">
        <p14:creationId xmlns:p14="http://schemas.microsoft.com/office/powerpoint/2010/main" val="1828553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0901F3-313B-7998-2DF2-8C322F7F4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75CBCFC-BE68-DFFB-C124-CE9F6A111C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817" y="639192"/>
            <a:ext cx="5761608" cy="5726097"/>
          </a:xfrm>
        </p:spPr>
      </p:pic>
    </p:spTree>
    <p:extLst>
      <p:ext uri="{BB962C8B-B14F-4D97-AF65-F5344CB8AC3E}">
        <p14:creationId xmlns:p14="http://schemas.microsoft.com/office/powerpoint/2010/main" val="30895042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Panorámica</PresentationFormat>
  <Paragraphs>2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Terreno en Venta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Ventas3</dc:creator>
  <cp:lastModifiedBy>Ventas3</cp:lastModifiedBy>
  <cp:revision>1</cp:revision>
  <dcterms:created xsi:type="dcterms:W3CDTF">2025-05-20T16:54:58Z</dcterms:created>
  <dcterms:modified xsi:type="dcterms:W3CDTF">2025-05-20T16:55:25Z</dcterms:modified>
</cp:coreProperties>
</file>