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8AA52-EDB4-0197-A83D-112683C26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1C47E7-F895-1186-C5FF-F53024384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CF49A-1352-34F6-4D8D-D01E7BA5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098873-AC2C-B547-71B1-4A211B3A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7AF695-C688-E187-F933-30BA5B55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39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00D3D-3F4F-F68E-5DCB-1CEAECAE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8BD0DD-40DA-EE09-DE75-FB82F6659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F633D-74AA-1690-B984-637CDF44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0857BA-2E67-9364-ED81-E392F839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838F0-9297-C8E7-D1E1-AE205648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77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04D4F4-3266-2A1B-6BBA-78C3E9878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EDDD29-8FE7-5281-32AF-8CC06C375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8F9B7-1D97-420C-0EA8-D96E9849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368B27-4C91-4E0B-0F82-CFA70ACD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D5B36-A21A-32EF-22E3-24D5CBCE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4D156-A0FF-A988-9EC9-E0580B26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BBF3E-02E0-64E4-063D-342C0D6CC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C3350A-03DF-040D-5CA1-10306201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EB0EA-5FFD-0402-EDB3-5D84EAC7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D2D929-9908-9484-1DDE-6F2A59F1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61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6950B-DF7A-59AB-2E55-5D720162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47A2E8-DDA5-E8CA-0505-44EB93459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DE1D77-3FA0-DEB8-B8D8-43545B27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44116-1157-8955-918A-AED22781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FFE16D-2618-64F4-0CC5-1AB21578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52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D9B66-B4C8-0E03-29CB-3913CB8C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5A786F-3E94-6B45-6F37-7BA4A506B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992658-49FA-6538-6043-9F3FC64AC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35C82C-2EAE-5653-F8A2-6FC3181B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7F27E4-34CE-0ACC-AA71-16B6A189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9C4E9-329D-881F-3E83-961BC559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10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B5859-42D5-3516-948D-64D8B537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541647-848D-2EA9-777B-7288C43C8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102DDF-795B-12A4-EBE3-3B27FC44D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9C44DB-E7D0-CA5B-61F8-229852B90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55BB0-585F-3EB6-D443-13F1D8BAE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6CD34B-F8BE-C34A-6DDE-407BB1BB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7E5C0B-CF2F-11AB-2802-68164B9E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ACA171-CF39-6748-8799-A87C933E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806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E7F0F-491A-826E-E450-E4A6B0AD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CE964D-2B36-79BB-B67E-BCF1A457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1118B4-99AB-950D-C5EC-10C5BA23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69E6B5-4AE8-3DE2-7A68-C4402107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06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7BBE5C-7E63-1CEE-2F0C-90C95CF6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86051D-C9E3-6849-4F8B-8A220201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BA54E2-147A-A135-25F2-8660276D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60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66318-CAD0-D620-B64F-63E7BF9E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50460-1FA4-3078-E7AA-18EFBA574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37B738-C9B4-3BFC-5DC8-7559B0B9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3D8D95-426B-BDD8-926B-12380B5B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C7F733-FDC7-0FA5-A364-4B32AC06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076802-1B6E-3FC8-036B-8BAD7C26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079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830ED-4BAF-2F11-23B2-7483BA87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F34C12-C750-EFD0-F5B5-AD0735DBC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B9ADF5-43FD-7CF0-26BA-789FAB187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18CD47-57BC-1808-6FAB-495DA0D4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C0B66D-73A8-792F-AC94-03C58645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C4D9E6-4F8B-667B-E29B-313152EB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9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21B2A2-CCE2-F47B-CC07-1CC50B6A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511623-1A15-64A5-3307-5C02F11EC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87C570-DE22-3DB4-30BD-C6F55332A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4C6963-2AEB-422A-A4A0-6CF5FA5B22FF}" type="datetimeFigureOut">
              <a:rPr lang="es-MX" smtClean="0"/>
              <a:t>24/06/2025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204D8C-B815-F11D-08A3-82407F871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C7E3C-2017-B13E-79E0-D1BE15D98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3E557F-3E95-4356-846A-0B71C7683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10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0DC02-3108-7A9F-E8FE-299B1F1C8F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Casa en Venta 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003E71-7310-C96F-C181-F7BD8B77A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“Rinconada del Bosque 210”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032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techo, edificio, cuarto&#10;&#10;El contenido generado por IA puede ser incorrecto.">
            <a:extLst>
              <a:ext uri="{FF2B5EF4-FFF2-40B4-BE49-F238E27FC236}">
                <a16:creationId xmlns:a16="http://schemas.microsoft.com/office/drawing/2014/main" id="{027920A9-75FF-4BAD-5386-80CC993F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8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C3133FB0-CE13-8512-0302-B1847642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1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CD3B2D76-D264-7AEE-AE7A-A7045EDEC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sa en frente de un edificio&#10;&#10;El contenido generado por IA puede ser incorrecto.">
            <a:extLst>
              <a:ext uri="{FF2B5EF4-FFF2-40B4-BE49-F238E27FC236}">
                <a16:creationId xmlns:a16="http://schemas.microsoft.com/office/drawing/2014/main" id="{605B783D-F3DC-CCDC-4C12-015CD72C0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ocina con gabinetes blancos y piso de madera&#10;&#10;El contenido generado por IA puede ser incorrecto.">
            <a:extLst>
              <a:ext uri="{FF2B5EF4-FFF2-40B4-BE49-F238E27FC236}">
                <a16:creationId xmlns:a16="http://schemas.microsoft.com/office/drawing/2014/main" id="{84439554-7F8C-8B02-6AA4-E7F48089E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3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iso, pequeño&#10;&#10;El contenido generado por IA puede ser incorrecto.">
            <a:extLst>
              <a:ext uri="{FF2B5EF4-FFF2-40B4-BE49-F238E27FC236}">
                <a16:creationId xmlns:a16="http://schemas.microsoft.com/office/drawing/2014/main" id="{48C9AFF1-AAEB-3912-F382-F9F8A2F09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l interior de una casa&#10;&#10;El contenido generado por IA puede ser incorrecto.">
            <a:extLst>
              <a:ext uri="{FF2B5EF4-FFF2-40B4-BE49-F238E27FC236}">
                <a16:creationId xmlns:a16="http://schemas.microsoft.com/office/drawing/2014/main" id="{354E90FE-842B-9E8D-01B5-840DAEA5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8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iso de madera&#10;&#10;El contenido generado por IA puede ser incorrecto.">
            <a:extLst>
              <a:ext uri="{FF2B5EF4-FFF2-40B4-BE49-F238E27FC236}">
                <a16:creationId xmlns:a16="http://schemas.microsoft.com/office/drawing/2014/main" id="{D2E59EA1-B2EF-D945-C8B0-8D1C943A0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A96714E6-5C10-3CD7-60AB-8BB8CB297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piso, pequeño&#10;&#10;El contenido generado por IA puede ser incorrecto.">
            <a:extLst>
              <a:ext uri="{FF2B5EF4-FFF2-40B4-BE49-F238E27FC236}">
                <a16:creationId xmlns:a16="http://schemas.microsoft.com/office/drawing/2014/main" id="{A217BD62-C541-61F2-BB5E-5975E431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7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871C3543-B3A3-01B1-F83E-69E6010E2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5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Panorámica</PresentationFormat>
  <Paragraphs>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de Office</vt:lpstr>
      <vt:lpstr>Casa en Venta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2025-06-24T16:08:00Z</dcterms:created>
  <dcterms:modified xsi:type="dcterms:W3CDTF">2025-06-24T16:13:33Z</dcterms:modified>
</cp:coreProperties>
</file>