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0" r:id="rId5"/>
    <p:sldId id="262" r:id="rId6"/>
    <p:sldId id="264" r:id="rId7"/>
    <p:sldId id="258" r:id="rId8"/>
    <p:sldId id="25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35089-2AF9-CF5A-5D78-BC868C36B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B67405-053F-DB49-FC44-C0B429BCA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6FF19-8E9B-0748-474B-57A06ABF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CB95E-6791-EB87-8AC8-3FD90FA3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1781B6-EBC6-9A88-13A4-3C27976E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0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9E29D-886A-23C0-FE5D-E0F8FEDB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0E8695-F7AD-C0A0-1E91-330103BB3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3E9BE-CD85-505A-9849-65781567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2C84D9-3773-6E3F-9E4E-46665ED7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E7AF5-F5E7-3D27-56EE-21600143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52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EFF907-478D-58E1-FB90-D8AE452AA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A8199C-9EF1-0477-BE6D-9537DDA3A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96F5C8-58F6-5F8C-F227-913242CC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7A7DD-6B57-EF74-1828-6539EA89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ECE4-DAAA-4653-3E95-C8C1A9CA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98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BF443-634C-6CBE-58CC-8BE0B8B1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AF689-27FF-EBC1-522C-9D4D6335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FA059-6388-27CA-58AE-5C1BC87D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B55E98-B1ED-27B6-AD11-712B8569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3DA9-D753-43AA-6647-8B3E2854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80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33EBB-09F5-0CE6-D8AA-6F7DC520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CBA1E8-18CE-6009-DC18-AAD4DF3FF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0DA15-97FF-7A50-983E-520F437E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2ADA9-59F3-E4AA-CDCA-3879E146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2D2E1-AD54-B9EC-63BA-74769060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99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075C-FB1B-FA40-6DC0-DD315717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532AC-1437-23A9-6710-575B056B1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E18DBB-E148-0792-7D3C-6E677C28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FBB556-0728-4383-EAFF-7A7CBC21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3CC09-9BA8-30E6-ADA6-59A90CFE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4F6BEE-E1BD-9F5B-E0A3-76DD5B84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91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1D77A-4326-A08F-A7C9-850F8643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E7FC8-932B-4328-CF03-650AFD1CB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E1ABA6-E73E-393B-0D95-66C5B0FE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C070C9-96D5-BD23-841F-A59D4A7AD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AB667-F6A7-45C9-C057-9462E2AE6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538392-1C1A-14D2-9984-9990A62A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C674F0-9A8D-0753-640C-DC5013EC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90FD50-0984-2E22-FE81-06ACCD8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39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3A8D1-C2B7-5F4D-371B-DD1F302C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2B13AA-7437-C6F9-6ED5-A0CFC3FA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CA75BA-3A44-C700-958F-9BD77A16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8AEA87-3546-2E56-DC1F-6BE64AFF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83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5BE52C-D09E-5B90-59CC-5A07E46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480819-32DD-CB53-F50F-00DF5391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52E850-FE7A-5CEA-7667-D614D3F4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99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A1CB1-A0FE-AED9-443C-44DEA3BD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BC1AF-B06F-2FB9-C02A-F03A704E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9DD735-5D93-165A-2996-D9EE35EC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9BA092-01FB-5839-AC3F-3431B2FD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07A71D-4F2E-4563-3496-8A24423A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25F6D7-4340-A08D-7E08-533D603F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96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3B46A-8A1C-37B3-FADA-7271CBAC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B92069-DABA-DF3F-7070-A7F656BB1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82405E-37A2-476D-DC71-DD42C69D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8CF76B-25BE-411E-8DA9-0F7FB74D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1F5A7D-955A-907D-FEFD-AE455F5D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B47352-13F6-EBAD-4460-4227389A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80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CC43AE-614B-0B04-B162-AB3049BA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43E6C0-BA18-A512-71DC-F838BA54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8B491-9ABF-4D30-463D-A8F0E9732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1EB3D-A133-4016-A9E1-44DEDAB1B911}" type="datetimeFigureOut">
              <a:rPr lang="es-MX" smtClean="0"/>
              <a:t>19/06/2025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9D729E-EB9B-1919-2375-8A171CBFD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801E5-F6C2-6C3F-4998-891FFC8D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EBE22A-6CF0-45D1-BB85-B97CBB2D4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6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E8B65-ADD5-8A84-02EA-CD814CEA2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Terreno en Venta lomas de </a:t>
            </a:r>
            <a:r>
              <a:rPr lang="es-ES" sz="4400" dirty="0" err="1"/>
              <a:t>comanjilla</a:t>
            </a:r>
            <a:endParaRPr lang="es-MX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1D1372-87BB-CE2D-4693-E08E08113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(cerca de la salida Silao y Puerto interior).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5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al lado de un edificio&#10;&#10;El contenido generado por IA puede ser incorrecto.">
            <a:extLst>
              <a:ext uri="{FF2B5EF4-FFF2-40B4-BE49-F238E27FC236}">
                <a16:creationId xmlns:a16="http://schemas.microsoft.com/office/drawing/2014/main" id="{501EBF90-50C0-896B-5244-E589C310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dificio de ladrillo&#10;&#10;El contenido generado por IA puede ser incorrecto.">
            <a:extLst>
              <a:ext uri="{FF2B5EF4-FFF2-40B4-BE49-F238E27FC236}">
                <a16:creationId xmlns:a16="http://schemas.microsoft.com/office/drawing/2014/main" id="{A8EA6940-2283-E441-5FE3-508CB6C4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C14155A5-7A9C-DEB9-E2A5-97D778AF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66745189-801D-C8D2-CDC3-31D699D9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6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ampo de césped&#10;&#10;El contenido generado por IA puede ser incorrecto.">
            <a:extLst>
              <a:ext uri="{FF2B5EF4-FFF2-40B4-BE49-F238E27FC236}">
                <a16:creationId xmlns:a16="http://schemas.microsoft.com/office/drawing/2014/main" id="{96AB168A-D0E6-F211-31A9-930757635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4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ampo con árboles&#10;&#10;El contenido generado por IA puede ser incorrecto.">
            <a:extLst>
              <a:ext uri="{FF2B5EF4-FFF2-40B4-BE49-F238E27FC236}">
                <a16:creationId xmlns:a16="http://schemas.microsoft.com/office/drawing/2014/main" id="{6DD48F1B-A27E-8F6A-36C4-9248F6B12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2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campo con árboles y agua&#10;&#10;El contenido generado por IA puede ser incorrecto.">
            <a:extLst>
              <a:ext uri="{FF2B5EF4-FFF2-40B4-BE49-F238E27FC236}">
                <a16:creationId xmlns:a16="http://schemas.microsoft.com/office/drawing/2014/main" id="{76CA8D27-24E6-6B8A-9AC7-AA5163229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82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Terreno en Venta lomas de comanjilla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2025-06-19T15:52:08Z</dcterms:created>
  <dcterms:modified xsi:type="dcterms:W3CDTF">2025-06-19T15:59:53Z</dcterms:modified>
</cp:coreProperties>
</file>