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B4E33-FCAA-FB91-27EF-47BBFF95E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A51A59-2EE9-9E7E-1472-34F6AF430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F472F-E650-DFDC-7AB3-FE5E3950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121EF-F2E6-E8DE-1C0F-D7B27AC2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6DFD2-3A62-7646-932E-812B33CC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2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D7895-6516-9F3F-96A3-B7A69A60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A278A2-5502-4124-2F41-FC77E938B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7DD31-8176-45BF-AC7F-67A22F95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28BCB-B8F0-7463-22F8-D2A91DD9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F059A-7E9B-D3EA-BA00-8CE372AF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40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19EDEA-4A12-58CF-A840-726B4D905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9C02A-A8A0-B972-1F54-9F452F71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16B06-8E57-222D-F57F-4C372FE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778E4-F16A-F141-A560-202E9A39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B4CAE-9BD1-070C-EE4F-79F37A04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03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ABA5B-C67C-0E29-E51D-D32E3F49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65523-BE58-08DB-7E0E-62832996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59B92-1D9A-E3D0-C5CB-D7D73824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22EA9-9BC3-55A8-A054-F5973F2D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590B9-835C-0BCB-00A5-B6407772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8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F1DE4-5AED-95D7-6532-039CBD45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98D7EC-CB4F-0AE4-EBF2-E100A3FA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BD538B-AF6E-EFF1-41FE-48B35518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8D465-40AB-91FE-0582-7E265B4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B0F5C-5B2E-88D6-5A5F-FDBA1A24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0A610-4023-E104-DAA9-A275E31B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B0F87-8385-6B54-28D6-34C9FABA9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D050C-06E3-2F0E-6FC0-D6A9ACB91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A1794-1D3C-3B34-3F93-EDC34B82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0CDF4E-BCC1-B538-EAB5-46DB991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BB761D-81D2-4680-73C8-FFEBB514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038D0-379A-5FB9-A27D-6E5DB40C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8D7476-688E-5109-5B70-92A9AB88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02EE2-6B82-B106-B08F-C8A033BDA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60EEE1-9978-0CBD-F6E6-9333200F9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52144F-34F3-C1C6-09C6-8D6B772E7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85E546-D1C7-702D-B318-AAA67C12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636D86-B1D2-1157-57A7-F5FD18D3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E19CCB-5AD7-9BC4-E6C9-BD736D0D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19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7D3BD-10BF-25EF-853A-5C2D361D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51825-2194-8A23-EADA-A63AAE9E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C7B798-8B01-9EB2-8407-4EE55446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C5BFA7-670F-951F-B490-A8D0C80D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7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1F1CB4-6B28-46FC-06FD-B60D6A1E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0D3091-AD11-A377-179E-4BCF4772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57E852-4584-4663-BFB9-DD2B19F9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1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1E6D6-C3FE-B388-9B5D-801586FB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3879A-1BCB-3EEC-5F0F-D24D04B36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B10475-0804-3D88-F370-58604C116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998121-4652-E3D2-6D33-99EFC246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981F98-5D27-5730-BEB5-6BA3F022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E8A176-C0AB-1F09-8834-71C5D79B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0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55639-85E2-0024-BE6F-E4508B62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FDAB84-B76B-7DAA-CDFA-ABAE97137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7C53C-EDF7-7568-A822-4E60CD562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1DD351-06A4-BDDF-2E02-538CAF36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B7E037-CE2C-F5CA-CD1A-70904BDF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5AE92-E235-BE7A-0BC5-5B6794FD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4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4F2C4-F4AD-C4E7-4A7A-43279644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55D68-DFBE-FC6B-9765-36B7B827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A3D34-CBC7-A578-3A0A-96774ABC5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2292E-ECCA-4ACB-A154-E9C7BB28FCD3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F32B1-18B0-A8E2-082F-755975B9C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7363F-AB59-D201-09FC-293DA4334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9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Imagen que contiene edificio, exterior, casa, pequeño&#10;&#10;El contenido generado por IA puede ser incorrecto.">
            <a:extLst>
              <a:ext uri="{FF2B5EF4-FFF2-40B4-BE49-F238E27FC236}">
                <a16:creationId xmlns:a16="http://schemas.microsoft.com/office/drawing/2014/main" id="{DE2A06FD-672F-D59F-7319-C9EE2BB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54" y="0"/>
            <a:ext cx="4382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21DBD5D9-0BB7-1E08-4A11-EFB44412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1A14AD82-47D5-A8AB-90B3-CBEF2C8C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9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C419A6C0-C969-E50E-87D9-9E928302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ACFAF404-AB1F-5D8C-88DE-2B50A069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en el piso&#10;&#10;El contenido generado por IA puede ser incorrecto.">
            <a:extLst>
              <a:ext uri="{FF2B5EF4-FFF2-40B4-BE49-F238E27FC236}">
                <a16:creationId xmlns:a16="http://schemas.microsoft.com/office/drawing/2014/main" id="{2A43AABD-C3EE-248D-E9FD-E0D4EBA8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0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equeño, cuarto&#10;&#10;El contenido generado por IA puede ser incorrecto.">
            <a:extLst>
              <a:ext uri="{FF2B5EF4-FFF2-40B4-BE49-F238E27FC236}">
                <a16:creationId xmlns:a16="http://schemas.microsoft.com/office/drawing/2014/main" id="{D172622B-83CF-2E27-C123-302D949E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casa, frente&#10;&#10;El contenido generado por IA puede ser incorrecto.">
            <a:extLst>
              <a:ext uri="{FF2B5EF4-FFF2-40B4-BE49-F238E27FC236}">
                <a16:creationId xmlns:a16="http://schemas.microsoft.com/office/drawing/2014/main" id="{C06E6F5A-FF25-1317-2824-9C3F87395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pequeño&#10;&#10;El contenido generado por IA puede ser incorrecto.">
            <a:extLst>
              <a:ext uri="{FF2B5EF4-FFF2-40B4-BE49-F238E27FC236}">
                <a16:creationId xmlns:a16="http://schemas.microsoft.com/office/drawing/2014/main" id="{192FE7F1-FFE8-06A7-5700-12C3F442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BA36E10A-099C-C8C3-8D84-86A76216F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4B5BA742-D616-9B84-18D6-53F35D7E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B908DA34-2A7B-E56A-FA4E-0B1C6000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7259B423-CA75-2E33-9D43-6C0E1C4B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pequeño&#10;&#10;El contenido generado por IA puede ser incorrecto.">
            <a:extLst>
              <a:ext uri="{FF2B5EF4-FFF2-40B4-BE49-F238E27FC236}">
                <a16:creationId xmlns:a16="http://schemas.microsoft.com/office/drawing/2014/main" id="{3C1B7618-50D5-584F-904B-A6E1B5AA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equeño, refrigerador&#10;&#10;El contenido generado por IA puede ser incorrecto.">
            <a:extLst>
              <a:ext uri="{FF2B5EF4-FFF2-40B4-BE49-F238E27FC236}">
                <a16:creationId xmlns:a16="http://schemas.microsoft.com/office/drawing/2014/main" id="{9B9614EF-D4E6-330B-9EB6-5D1D86791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4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2</cp:revision>
  <dcterms:created xsi:type="dcterms:W3CDTF">2025-06-12T20:24:02Z</dcterms:created>
  <dcterms:modified xsi:type="dcterms:W3CDTF">2025-06-12T20:34:09Z</dcterms:modified>
</cp:coreProperties>
</file>