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9" r:id="rId6"/>
    <p:sldId id="267" r:id="rId7"/>
    <p:sldId id="268" r:id="rId8"/>
    <p:sldId id="261" r:id="rId9"/>
    <p:sldId id="262" r:id="rId10"/>
    <p:sldId id="264" r:id="rId11"/>
    <p:sldId id="263" r:id="rId12"/>
    <p:sldId id="260" r:id="rId13"/>
    <p:sldId id="259" r:id="rId14"/>
    <p:sldId id="266" r:id="rId15"/>
    <p:sldId id="271" r:id="rId16"/>
    <p:sldId id="276" r:id="rId17"/>
    <p:sldId id="277" r:id="rId18"/>
    <p:sldId id="270" r:id="rId19"/>
    <p:sldId id="265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B5D04-AC33-6B61-8741-30CA4496D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E98535-0E04-8B7F-84C3-3942B7797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8A0257-9A78-3A7E-6904-EC5F85F3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A67-52B9-4D8D-A9E7-F38DFDE06549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2D7337-77C4-C56C-F424-37CA6CEE8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A171B6-668B-F19D-0717-63E5988C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B4-89B7-47E2-924F-E892C689FF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37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C720C-6DCA-A0D7-151D-01424DAA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36168A-9552-D999-A7C9-D70EAD1C7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ABEBA-BC74-8D12-83F8-FDB930B6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A67-52B9-4D8D-A9E7-F38DFDE06549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29EF0A-5E9D-58BB-9E26-97924612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9CAC69-3F09-80D5-2B44-E6A6C901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B4-89B7-47E2-924F-E892C689FF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5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B878ED-659B-B4CC-F8AC-E04FFF5CB0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08FB50-A949-361E-2FED-6F1D49D2D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CB96C5-103A-11ED-4F40-67D7A9CD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A67-52B9-4D8D-A9E7-F38DFDE06549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3A6C0B-8F71-D2CF-7261-677E1F25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27B6EB-6976-DE4C-6BF2-FDB4468E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B4-89B7-47E2-924F-E892C689FF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020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C3686-22C1-2417-4F73-664AEA0D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0E4D37-C477-1F4D-EFA1-8E023EE33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F57A80-73A1-7D39-9654-55DE657C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A67-52B9-4D8D-A9E7-F38DFDE06549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0B42F3-8B57-2BF2-6049-A0498B44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3DA1B8-E667-BE53-CADE-EF0CA14A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B4-89B7-47E2-924F-E892C689FF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59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2116C-D371-2853-FD3D-6B0027BB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1B2972-0F78-F396-1BC1-A1DD3797C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43AF45-765A-8EC4-9049-C2C63A18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A67-52B9-4D8D-A9E7-F38DFDE06549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2FC1CF-975A-0D42-EC0F-440F35AC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3C0F99-A9CD-EA52-6C84-AA264BAD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B4-89B7-47E2-924F-E892C689FF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6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76A38-2E10-8374-9067-FE5590D8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320244-8645-99CA-8234-BA743ABFF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D9DFC8-01CE-B7B2-FEF9-869780F25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5D9756-F6DE-2C3E-5CAB-C7BD6120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A67-52B9-4D8D-A9E7-F38DFDE06549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34449F-109E-8DE1-70AA-CA654BE0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AF52D3-3C54-286F-6C21-23A6BA69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B4-89B7-47E2-924F-E892C689FF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134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7D160-8563-D4AE-A2DA-46442D47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226CB2-5DAF-A6FC-2CAA-5062562A2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3B8D59-4852-C7FA-CAD9-7E3344DBF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54EF81-3959-0CEC-954A-C96ABCACE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67010E-8BE3-51EF-2937-F170ACF60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4CE9FA-200C-A3F1-05C6-0490FDAC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A67-52B9-4D8D-A9E7-F38DFDE06549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ED048E-B7AD-1258-05C5-951FC68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95616A-3E44-BC88-ADB8-CCFB042E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B4-89B7-47E2-924F-E892C689FF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943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73E40-5CED-2E57-F924-B169319D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5701FE-4FE8-7029-32B2-926A5737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A67-52B9-4D8D-A9E7-F38DFDE06549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79B4EF-1DE2-2099-374D-B300AA80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1CA558-73AA-21ED-CF74-1B2420A0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B4-89B7-47E2-924F-E892C689FF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93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28F741-73A4-3E52-CF20-2BBC4104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A67-52B9-4D8D-A9E7-F38DFDE06549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BE9B3C-D5A2-B774-9439-241FAB31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D86510-8E92-38B7-4763-3803B725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B4-89B7-47E2-924F-E892C689FF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894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AA8D7-0CB4-B694-C02A-25880BBA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65D10A-1D80-D299-DBF2-4AE167F50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6DF609-A4F8-517D-25B0-EE6C4540A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A71343-F91A-597F-6B6D-AEDD6EF7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A67-52B9-4D8D-A9E7-F38DFDE06549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B5154F-6DD3-D680-5F3A-F3F6E625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4A7086-2410-BC24-8716-49060CE9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B4-89B7-47E2-924F-E892C689FF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94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FEEF7-6428-E0A5-2CE3-020F4BFC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A125DE-06E8-1185-63AC-F76585ECF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FD3AAD-EBAA-3F1B-3B17-8B679C5BE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59E8EB-A200-A156-0557-E553CCCB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A67-52B9-4D8D-A9E7-F38DFDE06549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5135BE-E97B-1933-8BD4-418B77E4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468EEF-C44C-BE93-7F15-32A3F381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7FCB4-89B7-47E2-924F-E892C689FF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745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F6E8BC-2E8D-5E0D-6615-1D6AD511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7766A-A908-6F54-2DCA-CC1CAD56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2EB8F-2286-4EEE-C07B-F2EACC1DF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119A67-52B9-4D8D-A9E7-F38DFDE06549}" type="datetimeFigureOut">
              <a:rPr lang="es-MX" smtClean="0"/>
              <a:t>15/07/2025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DC0F64-86DA-4E61-0A12-1FFC36F0C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C63DA5-0DC7-5B3F-D772-6A2DE1685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F7FCB4-89B7-47E2-924F-E892C689FF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09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93936-DF84-B286-3544-D0CCBC748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s-ES" sz="4800" dirty="0"/>
              <a:t>Departamento Amueblado en Renta </a:t>
            </a:r>
            <a:endParaRPr lang="es-MX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4FD73C-E15C-7E12-6BAB-DCE60098B0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“Torre Meridiano”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075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gabinete, cocina, ventana&#10;&#10;El contenido generado por IA puede ser incorrecto.">
            <a:extLst>
              <a:ext uri="{FF2B5EF4-FFF2-40B4-BE49-F238E27FC236}">
                <a16:creationId xmlns:a16="http://schemas.microsoft.com/office/drawing/2014/main" id="{029C6C21-8B57-F4CB-80C6-41B720458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1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refrigerador al lado de una estufa&#10;&#10;El contenido generado por IA puede ser incorrecto.">
            <a:extLst>
              <a:ext uri="{FF2B5EF4-FFF2-40B4-BE49-F238E27FC236}">
                <a16:creationId xmlns:a16="http://schemas.microsoft.com/office/drawing/2014/main" id="{9BEC91EC-62DB-6270-74CF-3156B3A27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7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illa en un cuarto&#10;&#10;El contenido generado por IA puede ser incorrecto.">
            <a:extLst>
              <a:ext uri="{FF2B5EF4-FFF2-40B4-BE49-F238E27FC236}">
                <a16:creationId xmlns:a16="http://schemas.microsoft.com/office/drawing/2014/main" id="{F39AF129-E19E-3931-2E79-10DDA6DA6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1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de sala con muebles de madera&#10;&#10;El contenido generado por IA puede ser incorrecto.">
            <a:extLst>
              <a:ext uri="{FF2B5EF4-FFF2-40B4-BE49-F238E27FC236}">
                <a16:creationId xmlns:a16="http://schemas.microsoft.com/office/drawing/2014/main" id="{991D6563-96E1-E910-D0F9-4573A8652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3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Vista aérea de una ciudad&#10;&#10;El contenido generado por IA puede ser incorrecto.">
            <a:extLst>
              <a:ext uri="{FF2B5EF4-FFF2-40B4-BE49-F238E27FC236}">
                <a16:creationId xmlns:a16="http://schemas.microsoft.com/office/drawing/2014/main" id="{3813E3C7-DE75-916B-656B-1DA29D904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69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madera&#10;&#10;El contenido generado por IA puede ser incorrecto.">
            <a:extLst>
              <a:ext uri="{FF2B5EF4-FFF2-40B4-BE49-F238E27FC236}">
                <a16:creationId xmlns:a16="http://schemas.microsoft.com/office/drawing/2014/main" id="{09D8AC09-218B-6689-A5C7-DBB134C73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20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recámara con una cama y un televisor&#10;&#10;El contenido generado por IA puede ser incorrecto.">
            <a:extLst>
              <a:ext uri="{FF2B5EF4-FFF2-40B4-BE49-F238E27FC236}">
                <a16:creationId xmlns:a16="http://schemas.microsoft.com/office/drawing/2014/main" id="{D469A739-E8B7-6945-73A1-4531A6E57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96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ma en una habitación&#10;&#10;El contenido generado por IA puede ser incorrecto.">
            <a:extLst>
              <a:ext uri="{FF2B5EF4-FFF2-40B4-BE49-F238E27FC236}">
                <a16:creationId xmlns:a16="http://schemas.microsoft.com/office/drawing/2014/main" id="{44E11A7D-FA80-B0D4-1045-A3525232A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8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puerta de madera&#10;&#10;El contenido generado por IA puede ser incorrecto.">
            <a:extLst>
              <a:ext uri="{FF2B5EF4-FFF2-40B4-BE49-F238E27FC236}">
                <a16:creationId xmlns:a16="http://schemas.microsoft.com/office/drawing/2014/main" id="{6CCCDFAB-3A7F-AC40-327D-E25B8B01C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89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uebles de madera&#10;&#10;El contenido generado por IA puede ser incorrecto.">
            <a:extLst>
              <a:ext uri="{FF2B5EF4-FFF2-40B4-BE49-F238E27FC236}">
                <a16:creationId xmlns:a16="http://schemas.microsoft.com/office/drawing/2014/main" id="{465E00A3-D5D6-5722-A810-97C0B2240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3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galería, cuarto, ventana&#10;&#10;El contenido generado por IA puede ser incorrecto.">
            <a:extLst>
              <a:ext uri="{FF2B5EF4-FFF2-40B4-BE49-F238E27FC236}">
                <a16:creationId xmlns:a16="http://schemas.microsoft.com/office/drawing/2014/main" id="{B0625D1D-45F4-75E9-CA2D-B71171819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0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con una mesa de madera&#10;&#10;El contenido generado por IA puede ser incorrecto.">
            <a:extLst>
              <a:ext uri="{FF2B5EF4-FFF2-40B4-BE49-F238E27FC236}">
                <a16:creationId xmlns:a16="http://schemas.microsoft.com/office/drawing/2014/main" id="{E297D7F3-9705-58DD-1A35-6E6188534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5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Hombre parado en una cocina&#10;&#10;El contenido generado por IA puede ser incorrecto.">
            <a:extLst>
              <a:ext uri="{FF2B5EF4-FFF2-40B4-BE49-F238E27FC236}">
                <a16:creationId xmlns:a16="http://schemas.microsoft.com/office/drawing/2014/main" id="{0EABBA9E-FB6F-40D7-BB5A-C3AF35571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1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ocina con una estufa blanca&#10;&#10;El contenido generado por IA puede ser incorrecto.">
            <a:extLst>
              <a:ext uri="{FF2B5EF4-FFF2-40B4-BE49-F238E27FC236}">
                <a16:creationId xmlns:a16="http://schemas.microsoft.com/office/drawing/2014/main" id="{CB2E7887-6350-FF98-CB6F-8BE215DA2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7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cina con estantes blancos&#10;&#10;El contenido generado por IA puede ser incorrecto.">
            <a:extLst>
              <a:ext uri="{FF2B5EF4-FFF2-40B4-BE49-F238E27FC236}">
                <a16:creationId xmlns:a16="http://schemas.microsoft.com/office/drawing/2014/main" id="{B7130928-6B1E-E213-7128-439F0C2C8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4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estufa en una cocina&#10;&#10;El contenido generado por IA puede ser incorrecto.">
            <a:extLst>
              <a:ext uri="{FF2B5EF4-FFF2-40B4-BE49-F238E27FC236}">
                <a16:creationId xmlns:a16="http://schemas.microsoft.com/office/drawing/2014/main" id="{AFF082A3-38EF-3CE2-DCA3-DE91AB918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estufa en una cocina&#10;&#10;El contenido generado por IA puede ser incorrecto.">
            <a:extLst>
              <a:ext uri="{FF2B5EF4-FFF2-40B4-BE49-F238E27FC236}">
                <a16:creationId xmlns:a16="http://schemas.microsoft.com/office/drawing/2014/main" id="{D0C809E3-3CAF-39F8-9441-71E13E1F9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6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rupo de folletos sobre una mesa&#10;&#10;El contenido generado por IA puede ser incorrecto.">
            <a:extLst>
              <a:ext uri="{FF2B5EF4-FFF2-40B4-BE49-F238E27FC236}">
                <a16:creationId xmlns:a16="http://schemas.microsoft.com/office/drawing/2014/main" id="{54236BD7-474A-7F94-54B3-D71BA3300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45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Panorámica</PresentationFormat>
  <Paragraphs>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Tema de Office</vt:lpstr>
      <vt:lpstr>Departamento Amueblado en Renta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2025-07-15T18:28:18Z</dcterms:created>
  <dcterms:modified xsi:type="dcterms:W3CDTF">2025-07-15T18:37:47Z</dcterms:modified>
</cp:coreProperties>
</file>