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3" r:id="rId5"/>
    <p:sldId id="272" r:id="rId6"/>
    <p:sldId id="269" r:id="rId7"/>
    <p:sldId id="260" r:id="rId8"/>
    <p:sldId id="271" r:id="rId9"/>
    <p:sldId id="261" r:id="rId10"/>
    <p:sldId id="27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58" r:id="rId19"/>
    <p:sldId id="257" r:id="rId20"/>
    <p:sldId id="259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C9272-17B6-6633-D5D3-7EFD9FA6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0B3F26-6180-9D07-D598-33E2BBDA9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C9AAE-1A41-9F58-2E8F-2CA11CBF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9B0671-8483-9D75-B6C3-F605BE2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B2C4-640B-1FE2-DDCF-2B75AAA1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08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127F0-0745-42CF-A562-B639AA2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5DF5E0-F591-08DF-8561-DF54D1A25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FE773-71E0-0C93-22CC-F88B0985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B4DC28-489D-C34F-FB9E-6E88DFB6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DF99A2-A673-F7D8-35AF-37BE327F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23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6C8EB8-6A50-0BEC-3D22-54D04EBD8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402393-69BA-612F-DD9A-309B51A87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6DD78-F330-347C-DFE8-F75343B2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1F87D-5345-9E40-15A2-A4ED8F9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E23F9-8F1F-5FC0-841D-00EE7449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52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3F8ED-BB1F-85F0-958B-2F224D53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D583F0-781D-F0D7-DCB4-7CF61418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9755D-1F72-DC8A-172A-18C116A7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9FE64-C9D1-E5A1-055D-F947E74B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A9214-75E2-1881-199B-FDFEEC18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03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E8663-E87B-DA64-D219-57471C02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B4192-7548-DADE-E032-AB3403E7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870A13-92FC-0209-5661-A1910893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08470-59DF-31AA-0BA6-70E963A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DCABFC-50BF-C103-8D7E-C639DCE6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4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C711E-7E07-C505-6620-770764BF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08C423-EF36-DCEB-3130-596F8C73F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D87E96-CEF7-30C6-57DE-E6964C20D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B9ABA0-AD9F-9159-85A5-EE833986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47ED90-E8CE-D746-752B-4BB2E9C6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FC3B32-542F-66DB-81AF-3B9EFE1A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63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E8137-5C51-E1AD-A66B-2A03E6F7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A2D98C-8130-318C-999F-7FB6FD7FB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DA4096-4DF1-D58E-0A44-5178BF7D3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1D428A-2880-1527-DD9E-6E0BEBBE9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2B3765-B778-9C06-4E65-3B0E881D2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BC8C8C-B0F0-B550-C4F4-47FC43AC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0EB76-72BC-34C7-6DEA-8B3AEC03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13AF76-4D02-AC1A-906B-5397B2A3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40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F0C31-7A6A-B776-FA55-1BE1ECE4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32061D-DAF0-19B8-FEFA-4966297E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27FDBF-0A75-0E33-7E45-80E4050A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CE37EF-049A-C397-6629-F9474295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17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460DFE-9B92-2000-3702-893BD100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7F551D-F896-4D56-D7C8-178C7C28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4EBFE5-94D3-84F8-0830-5E26A41B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1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1EE4A-13D7-9952-3708-246E9FF5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5FB31-3D2C-FE66-BA15-7F3A415E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AE6A09-A78A-4643-AB9E-D57B88B11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C28B1-0446-5B4F-18CF-4C512022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DA328-3E6E-B0DC-1ADD-7A7CB0C4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FC80F4-7F69-1474-B6E0-E663FD9A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4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2D042-F74E-E04C-C216-27A5CE40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D0B8D4-C67F-CDE2-CB80-F097CB482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F45C99-50C3-4374-2FF1-6A1CD1C96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6414DB-9653-F069-9CBB-98CC2E6A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A843F2-3DE9-D660-F270-94D00B1A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AD56A0-CD01-283B-34EA-7F7C69FB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20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1575EA-A9A2-25AA-945C-A0ED15CA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730A4F-EA8C-A878-6449-DF5CE1578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868D8-0205-2204-6C9B-50343567F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7EEE95-96A8-47D6-A1D2-8D2705CE42D7}" type="datetimeFigureOut">
              <a:rPr lang="es-MX" smtClean="0"/>
              <a:t>25/07/2025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BF479-2573-E65D-E160-DD5F2F2E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97CCE7-1587-4F3F-BE04-F38912F1B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ACEA2-96CB-4447-9200-B9178017D2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7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36722-FC06-F0A3-126E-7B8BA97EC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Edificio para Oficinas en Renta</a:t>
            </a:r>
            <a:endParaRPr lang="es-MX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0BCA86-86A5-FB6D-6DA8-382347E52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</a:t>
            </a:r>
            <a:r>
              <a:rPr lang="es-ES" dirty="0" err="1"/>
              <a:t>Blvd</a:t>
            </a:r>
            <a:r>
              <a:rPr lang="es-ES" dirty="0"/>
              <a:t>. Torres Landa”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96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8CFBA5F4-D0C0-724B-919D-0BF022C2B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8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illa en un cuarto&#10;&#10;El contenido generado por IA puede ser incorrecto.">
            <a:extLst>
              <a:ext uri="{FF2B5EF4-FFF2-40B4-BE49-F238E27FC236}">
                <a16:creationId xmlns:a16="http://schemas.microsoft.com/office/drawing/2014/main" id="{B1C267A9-D1B0-08AB-3F94-163A14CB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escritorio de madera&#10;&#10;El contenido generado por IA puede ser incorrecto.">
            <a:extLst>
              <a:ext uri="{FF2B5EF4-FFF2-40B4-BE49-F238E27FC236}">
                <a16:creationId xmlns:a16="http://schemas.microsoft.com/office/drawing/2014/main" id="{0B8DFCC0-8700-99E4-14E2-7CCFD7552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escritorio con una silla en un cuarto&#10;&#10;El contenido generado por IA puede ser incorrecto.">
            <a:extLst>
              <a:ext uri="{FF2B5EF4-FFF2-40B4-BE49-F238E27FC236}">
                <a16:creationId xmlns:a16="http://schemas.microsoft.com/office/drawing/2014/main" id="{AB55DD4F-0B28-C09A-891D-71760CBB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illa de oficina&#10;&#10;El contenido generado por IA puede ser incorrecto.">
            <a:extLst>
              <a:ext uri="{FF2B5EF4-FFF2-40B4-BE49-F238E27FC236}">
                <a16:creationId xmlns:a16="http://schemas.microsoft.com/office/drawing/2014/main" id="{CAA32DA2-88D1-84A3-4D16-EA561C4B5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4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echo, cocina, cuarto&#10;&#10;El contenido generado por IA puede ser incorrecto.">
            <a:extLst>
              <a:ext uri="{FF2B5EF4-FFF2-40B4-BE49-F238E27FC236}">
                <a16:creationId xmlns:a16="http://schemas.microsoft.com/office/drawing/2014/main" id="{622B1A44-EAC0-4428-3109-D00EEF9D5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cocina, hombre&#10;&#10;El contenido generado por IA puede ser incorrecto.">
            <a:extLst>
              <a:ext uri="{FF2B5EF4-FFF2-40B4-BE49-F238E27FC236}">
                <a16:creationId xmlns:a16="http://schemas.microsoft.com/office/drawing/2014/main" id="{80F8FAA7-995F-5542-7C48-EB987CFE8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A0478487-C56F-CDEC-C323-7E14300A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sa en el campo&#10;&#10;El contenido generado por IA puede ser incorrecto.">
            <a:extLst>
              <a:ext uri="{FF2B5EF4-FFF2-40B4-BE49-F238E27FC236}">
                <a16:creationId xmlns:a16="http://schemas.microsoft.com/office/drawing/2014/main" id="{8B2BB976-C490-CB48-0006-701BD24A6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3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edificio, hecho de madera, pasto&#10;&#10;El contenido generado por IA puede ser incorrecto.">
            <a:extLst>
              <a:ext uri="{FF2B5EF4-FFF2-40B4-BE49-F238E27FC236}">
                <a16:creationId xmlns:a16="http://schemas.microsoft.com/office/drawing/2014/main" id="{4532AD89-9434-639B-CE02-8FF274CBD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4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lle con coches y edificios de fondo&#10;&#10;El contenido generado por IA puede ser incorrecto.">
            <a:extLst>
              <a:ext uri="{FF2B5EF4-FFF2-40B4-BE49-F238E27FC236}">
                <a16:creationId xmlns:a16="http://schemas.microsoft.com/office/drawing/2014/main" id="{7E60ACB2-3294-6B00-177C-CD453AE47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17" y="0"/>
            <a:ext cx="4228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nca de madera junto a un edificio&#10;&#10;El contenido generado por IA puede ser incorrecto.">
            <a:extLst>
              <a:ext uri="{FF2B5EF4-FFF2-40B4-BE49-F238E27FC236}">
                <a16:creationId xmlns:a16="http://schemas.microsoft.com/office/drawing/2014/main" id="{67EFB7F3-32F2-6DE4-7D72-CD985FB24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aeropuerto, equipaje&#10;&#10;El contenido generado por IA puede ser incorrecto.">
            <a:extLst>
              <a:ext uri="{FF2B5EF4-FFF2-40B4-BE49-F238E27FC236}">
                <a16:creationId xmlns:a16="http://schemas.microsoft.com/office/drawing/2014/main" id="{42263856-AD63-1E81-59E7-9DC449269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5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 fachada de un local comercial&#10;&#10;El contenido generado por IA puede ser incorrecto.">
            <a:extLst>
              <a:ext uri="{FF2B5EF4-FFF2-40B4-BE49-F238E27FC236}">
                <a16:creationId xmlns:a16="http://schemas.microsoft.com/office/drawing/2014/main" id="{7A03759C-0FA7-2CE2-0F41-D76914878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dificio en medio de la calle&#10;&#10;El contenido generado por IA puede ser incorrecto.">
            <a:extLst>
              <a:ext uri="{FF2B5EF4-FFF2-40B4-BE49-F238E27FC236}">
                <a16:creationId xmlns:a16="http://schemas.microsoft.com/office/drawing/2014/main" id="{BFECCBD9-47F5-6A94-30C8-51A82A99A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edificio con una maleta&#10;&#10;El contenido generado por IA puede ser incorrecto.">
            <a:extLst>
              <a:ext uri="{FF2B5EF4-FFF2-40B4-BE49-F238E27FC236}">
                <a16:creationId xmlns:a16="http://schemas.microsoft.com/office/drawing/2014/main" id="{505EAC73-C917-77C5-44EA-840AE6246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6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cho, interior, edificio, parado&#10;&#10;El contenido generado por IA puede ser incorrecto.">
            <a:extLst>
              <a:ext uri="{FF2B5EF4-FFF2-40B4-BE49-F238E27FC236}">
                <a16:creationId xmlns:a16="http://schemas.microsoft.com/office/drawing/2014/main" id="{26952856-5E33-5C74-198A-B7FA24EE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EE09B88A-DBDD-71C8-0C24-66E0F646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vidrio&#10;&#10;El contenido generado por IA puede ser incorrecto.">
            <a:extLst>
              <a:ext uri="{FF2B5EF4-FFF2-40B4-BE49-F238E27FC236}">
                <a16:creationId xmlns:a16="http://schemas.microsoft.com/office/drawing/2014/main" id="{C29AF78B-6A48-0036-3137-67283F17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CF8B4ACF-EDAC-746D-9452-D2E349E0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4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BF8B65AF-F321-E54E-2E3C-BBD257E84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3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vidrio&#10;&#10;El contenido generado por IA puede ser incorrecto.">
            <a:extLst>
              <a:ext uri="{FF2B5EF4-FFF2-40B4-BE49-F238E27FC236}">
                <a16:creationId xmlns:a16="http://schemas.microsoft.com/office/drawing/2014/main" id="{23C4B5E0-678F-1F5B-85DE-B4D21465A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07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Panorámica</PresentationFormat>
  <Paragraphs>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Tema de Office</vt:lpstr>
      <vt:lpstr>Edificio para Oficinas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2025-07-25T19:33:16Z</dcterms:created>
  <dcterms:modified xsi:type="dcterms:W3CDTF">2025-07-25T19:48:59Z</dcterms:modified>
</cp:coreProperties>
</file>