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96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A5B4A5-D112-DC4E-A68C-5332F1DF7E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FBE5002-92B5-7B60-45AE-098733B6D7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CD3ACD9-9E66-FA8D-EAF6-6BCDD5BC7A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0211-BCD5-445C-88AA-03F1960594B8}" type="datetimeFigureOut">
              <a:rPr lang="es-MX" smtClean="0"/>
              <a:t>18/08/2025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7D1BFF4-CE9A-C339-F593-1037CB7B8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80F0B7E-14ED-4F9A-75A1-A5588C778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6EA47-03AE-4403-BD4B-FC171D44876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9499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A42A1E-99B7-4A54-971F-B29E0C2997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914CC42-5051-05D2-2F57-9804AAE143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909A89B-83E8-F056-7E4C-6BD2C8543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0211-BCD5-445C-88AA-03F1960594B8}" type="datetimeFigureOut">
              <a:rPr lang="es-MX" smtClean="0"/>
              <a:t>18/08/2025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01C6843-939C-F4F0-8827-60A146BF5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4F1E21-A63D-391F-E433-67E270FA4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6EA47-03AE-4403-BD4B-FC171D44876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16443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5545B95-5235-F726-CB7B-4205331D17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2F95DD1-66AD-7CC0-519C-E481CA4BB9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F7FE78-4FDF-E58C-72E0-43DB64560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0211-BCD5-445C-88AA-03F1960594B8}" type="datetimeFigureOut">
              <a:rPr lang="es-MX" smtClean="0"/>
              <a:t>18/08/2025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B0176B0-9BC5-4890-08EE-A799F4F6FE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D46CB6F-F9B2-1416-93FB-58B7276CA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6EA47-03AE-4403-BD4B-FC171D44876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8857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B5BC9B-78FE-BDBF-5477-C856C24192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63D4403-22C1-2401-0C39-38A3FFF0C7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D1827C1-F525-094A-9EA2-F76A731882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0211-BCD5-445C-88AA-03F1960594B8}" type="datetimeFigureOut">
              <a:rPr lang="es-MX" smtClean="0"/>
              <a:t>18/08/2025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ACB127B-F6C9-F196-BD0A-AEB5365DEF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7F7D411-B81A-6989-C246-C51D0C979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6EA47-03AE-4403-BD4B-FC171D44876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25896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24D20C-D1D2-F6C2-5713-7FB02E3332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A7C7206-BBA9-BFC0-78A0-F9CB08C401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B8DCDAC-CDE3-1ABC-8FD4-B1D680FD7B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0211-BCD5-445C-88AA-03F1960594B8}" type="datetimeFigureOut">
              <a:rPr lang="es-MX" smtClean="0"/>
              <a:t>18/08/2025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3A8FBF5-2989-86F4-B292-7BDFDAF26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3140232-8A5A-1ED3-FBDF-9F86EAFD5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6EA47-03AE-4403-BD4B-FC171D44876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52132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A80BF8-A426-8DF2-FD1F-717F20E8F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B586B46-1B9F-963D-460D-14685B356A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668DC74-8B52-3539-065B-30BD72BA03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7B5BEE6-F53E-F1E7-1408-D52A07592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0211-BCD5-445C-88AA-03F1960594B8}" type="datetimeFigureOut">
              <a:rPr lang="es-MX" smtClean="0"/>
              <a:t>18/08/2025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D4DC68E-2251-F242-3235-A6ACA7127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F1DA07B-8889-EB31-8A97-9DCABDB67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6EA47-03AE-4403-BD4B-FC171D44876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65766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D9AA64-8875-FB1B-7000-9972DD15C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72FF5A5-84AE-1F7A-AD79-B1C8F44D15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B67D8A4-F06B-2DC6-D9D1-9DBF5858FA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81608DE-94D4-352C-69B9-178B7DA048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ECC679E-0DE9-30EE-7A8E-C14CD55646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195B8B4-60E5-9E0E-3275-3BB2A0988A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0211-BCD5-445C-88AA-03F1960594B8}" type="datetimeFigureOut">
              <a:rPr lang="es-MX" smtClean="0"/>
              <a:t>18/08/2025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79505DD-F37E-DA3A-6EBE-C9783374C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4989691C-3165-112C-7F98-ED26C06D1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6EA47-03AE-4403-BD4B-FC171D44876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87548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EB584D-3ACF-07CA-57F3-2766600D9C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4C4DF76-E252-4C36-0A65-AADF6F18B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0211-BCD5-445C-88AA-03F1960594B8}" type="datetimeFigureOut">
              <a:rPr lang="es-MX" smtClean="0"/>
              <a:t>18/08/2025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EBB57D2-BA1B-ECC8-41E3-695526952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8909403-9528-CAA6-2F3D-7FEBDDC1D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6EA47-03AE-4403-BD4B-FC171D44876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27203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4170B84-BF3E-88B7-FCF5-E4E4164E1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0211-BCD5-445C-88AA-03F1960594B8}" type="datetimeFigureOut">
              <a:rPr lang="es-MX" smtClean="0"/>
              <a:t>18/08/2025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C4A8925-DA07-0722-D657-85333A6DD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D87BC1B-063F-A06F-1D82-F14CDC8DA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6EA47-03AE-4403-BD4B-FC171D44876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42490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B3C688-237B-6028-91F8-8189227FDE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866858C-B3F0-148B-65AE-883FDD612D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2A3F012-8936-38C6-BA98-FE982CB48C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382182D-4FC2-A780-EE8F-59F24EEFB9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0211-BCD5-445C-88AA-03F1960594B8}" type="datetimeFigureOut">
              <a:rPr lang="es-MX" smtClean="0"/>
              <a:t>18/08/2025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F032571-9136-52C5-66ED-D9D662E89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505E90C-28F4-7888-82BD-5F36F15CC1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6EA47-03AE-4403-BD4B-FC171D44876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71315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E74D24-42D8-0D5F-4B66-810A59BC38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0352B43-70DC-7A3D-EA45-7FCCE6237B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96580B4-CE5E-5E98-A14D-5654A53322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3907494-9F94-E19D-F751-40118A799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0211-BCD5-445C-88AA-03F1960594B8}" type="datetimeFigureOut">
              <a:rPr lang="es-MX" smtClean="0"/>
              <a:t>18/08/2025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954AB04-12B2-25ED-E3B8-AAE9FE8326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1B1C0A7-8D17-CF95-3540-56058C4AB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6EA47-03AE-4403-BD4B-FC171D44876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60095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5C64425-8139-CEDB-E6FF-289F56494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7788BEF-C686-58E7-A374-2F0BAACCE2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2B0EC3F-42A5-F8E9-7E53-3ED557EAFF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A7E0211-BCD5-445C-88AA-03F1960594B8}" type="datetimeFigureOut">
              <a:rPr lang="es-MX" smtClean="0"/>
              <a:t>18/08/2025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AA06079-9C30-7C09-15A9-B821CB10D5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013CF48-69A4-0E4E-F7CA-250C06B1FC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9F6EA47-03AE-4403-BD4B-FC171D44876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2078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41BE8C-59D7-4A5D-1E3C-21305350C18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Bodega en Renta</a:t>
            </a:r>
            <a:endParaRPr lang="es-MX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F4F65E8-08E0-F119-31DA-C04CFF7F37D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/>
              <a:t>“Av. 21 De Marzo col. JOL-GUABER”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57823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Una camioneta estacionada en la calle&#10;&#10;El contenido generado por IA puede ser incorrecto.">
            <a:extLst>
              <a:ext uri="{FF2B5EF4-FFF2-40B4-BE49-F238E27FC236}">
                <a16:creationId xmlns:a16="http://schemas.microsoft.com/office/drawing/2014/main" id="{481C5E2D-8E37-B8C3-A85B-A1B01C34B6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00870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Techo de un edificio&#10;&#10;El contenido generado por IA puede ser incorrecto.">
            <a:extLst>
              <a:ext uri="{FF2B5EF4-FFF2-40B4-BE49-F238E27FC236}">
                <a16:creationId xmlns:a16="http://schemas.microsoft.com/office/drawing/2014/main" id="{36E91020-DF07-91D0-0DF8-478124D2B0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0178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Imagen que contiene edificio, interior, coche, puente&#10;&#10;El contenido generado por IA puede ser incorrecto.">
            <a:extLst>
              <a:ext uri="{FF2B5EF4-FFF2-40B4-BE49-F238E27FC236}">
                <a16:creationId xmlns:a16="http://schemas.microsoft.com/office/drawing/2014/main" id="{20A148A2-7A84-4A51-E56C-C38251A9E7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41255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Imagen que contiene interior, techo, edificio, ventana&#10;&#10;El contenido generado por IA puede ser incorrecto.">
            <a:extLst>
              <a:ext uri="{FF2B5EF4-FFF2-40B4-BE49-F238E27FC236}">
                <a16:creationId xmlns:a16="http://schemas.microsoft.com/office/drawing/2014/main" id="{C3FB4015-ED51-DEC2-16BF-19FA67AB7E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6291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Cuarto con piso de madera&#10;&#10;El contenido generado por IA puede ser incorrecto.">
            <a:extLst>
              <a:ext uri="{FF2B5EF4-FFF2-40B4-BE49-F238E27FC236}">
                <a16:creationId xmlns:a16="http://schemas.microsoft.com/office/drawing/2014/main" id="{55A1169B-3AAF-024F-F40F-AE7E761EDC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48274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13</Words>
  <Application>Microsoft Office PowerPoint</Application>
  <PresentationFormat>Panorámica</PresentationFormat>
  <Paragraphs>2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Aptos</vt:lpstr>
      <vt:lpstr>Aptos Display</vt:lpstr>
      <vt:lpstr>Arial</vt:lpstr>
      <vt:lpstr>Tema de Office</vt:lpstr>
      <vt:lpstr>Bodega en Renta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pemu contabilidad</dc:creator>
  <cp:lastModifiedBy>pemu contabilidad</cp:lastModifiedBy>
  <cp:revision>1</cp:revision>
  <dcterms:created xsi:type="dcterms:W3CDTF">2025-08-18T20:35:52Z</dcterms:created>
  <dcterms:modified xsi:type="dcterms:W3CDTF">2025-08-18T20:38:32Z</dcterms:modified>
</cp:coreProperties>
</file>