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1FA11-AADE-4FAC-9487-002DBA52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A4C8E-5C50-A0F8-16E2-A05657497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734932-8FB0-DBCC-E72A-68A04EC9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DAF52-A4CA-8E59-11FF-C079FABE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8504A-3597-956E-6C02-438FC4AA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6FA15-52FF-D329-37D5-35F8E03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09D65B-643C-7D26-EA71-494E6652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F758B-B1DC-4AE2-F3CA-C8287829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723DC-7D43-689B-65EF-AF38BDED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78D8A3-F1E6-B343-98BB-5E811A0E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5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B50C09-9E8A-26A3-B7FC-05A87B8F2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66BC60-06B7-BAF4-CA03-1D03518C0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C815DD-8298-9FDB-9E79-7776FB05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A7AB8-9A61-259C-CDC1-D8177046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8A083-1816-F3C3-C05F-9BA80D2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78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FA94A-A330-B1B5-8C89-E07F33AC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38063-32A5-CA4C-A922-B9707575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B0386-4798-2021-03D6-79B64D5B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62EB6-30A2-BF8D-F024-B54AAB26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7DB38-6273-9413-F9B4-FC740608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19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35DAB-6119-46DC-A032-49102955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2EC1E-856A-BBBA-94AB-B2F771C0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EF96B-88DD-FF3A-F3EE-EEAB9AFB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0660F-D4CD-A619-6F56-C228BC96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FAB89D-34DA-C000-18EC-3D4B2AB3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04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CD5F8-3B96-DC8B-8825-B0B5EABE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1D94E-DF33-1E9C-20A4-76BD79350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F95069-0249-CEE0-2802-3E5655E17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62A321-68F0-B439-887E-26B656F4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9F817E-EC82-A6A9-7766-5E2CC74A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70FBC5-D0E9-C4C0-3EB1-CA2BEA1C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71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D1C6B-EC3C-9C9C-4EF2-E3BC5274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731E2F-48FE-FB57-BEA7-71649E076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15648C-2439-5375-C9F5-96D164387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EEB78D-E297-83DD-7013-BCB9F57CD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6B0B4C-0849-AF63-5B08-0BB830B54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1B1030-0C3F-7DEF-9D04-43078467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518675-8463-55D9-55CB-5F6D39F9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EDB6D0-1760-9BF7-0D0D-B20D8E92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79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27151-6E4D-DC22-9433-4A9984D3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D3B33E-4EC6-2F5D-5E2A-F1064749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BD8172-963E-9E20-D056-36574EFC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95F3F9-F77B-ECF3-75B1-A622A0D6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81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B68CA-B250-9B47-2AB2-B0BC46D7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69FEBE-21D9-0CF2-9C71-D62414C4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A7A1C-4C27-A59A-6901-E2736371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32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FC5B1-5DCA-3DF3-4FE9-CE50FC3A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EA5A6-C9E8-5FE7-E3D5-594149E7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75EB9A-329A-9692-1889-228CF01D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6DF47D-4A0C-DCDC-1372-C524047A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3D4213-6C54-6416-AC8C-150EDC6F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31864D-D2B6-B00F-65D5-6C74F668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39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D820-B3BF-CFEB-1E1A-A93B82D4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4733E4-0E66-1463-CA87-9779EA891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E2212D-635E-F3BD-4F8A-AD3CFD65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B6C8FD-F4A1-AA71-79AA-B37D8EB3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8A290-5DBB-837A-5A32-78403CEA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13656-B86B-1519-D192-34346C37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1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6E8C5F-2936-8668-AD55-6795D52B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83FF8A-4446-7338-FDD6-6BB3046B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3C778-C018-4880-5B30-5D7686DD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A7EF4-0C5C-43F9-900D-69C156D20A1C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1C49B-E35D-FC05-96C4-431270390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DE47D-3E11-FE38-4E73-22D2B379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17BA0-3230-433C-9400-EB127EE6C1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4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A6CF6-5C0D-4E23-C7AE-6DDB04DAF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Departamento Amueblado en Renta 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B62487-2314-96B7-7AD7-BF5F4C27D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“Valle del campestre”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262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pared azul&#10;&#10;El contenido generado por IA puede ser incorrecto.">
            <a:extLst>
              <a:ext uri="{FF2B5EF4-FFF2-40B4-BE49-F238E27FC236}">
                <a16:creationId xmlns:a16="http://schemas.microsoft.com/office/drawing/2014/main" id="{96842D21-905D-767C-AFBB-711FCBDDF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3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974161EB-16D7-2E4F-D645-4FDCDD44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ámara con paredes de madera&#10;&#10;El contenido generado por IA puede ser incorrecto.">
            <a:extLst>
              <a:ext uri="{FF2B5EF4-FFF2-40B4-BE49-F238E27FC236}">
                <a16:creationId xmlns:a16="http://schemas.microsoft.com/office/drawing/2014/main" id="{D356DE67-3684-32E2-81D0-5AFEE4DE0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77DF6AA3-32A8-DD03-6C03-6AFDCB85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7747EFDC-7C37-50DC-5640-46EA2E1A7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29B962DB-DE68-C503-9197-3177227C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BD7CB060-D84C-8061-8442-EE4105D7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6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dificio de ladrillo&#10;&#10;El contenido generado por IA puede ser incorrecto.">
            <a:extLst>
              <a:ext uri="{FF2B5EF4-FFF2-40B4-BE49-F238E27FC236}">
                <a16:creationId xmlns:a16="http://schemas.microsoft.com/office/drawing/2014/main" id="{89A17151-A15F-6756-CCAA-D58A57C91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cuarto, piso&#10;&#10;El contenido generado por IA puede ser incorrecto.">
            <a:extLst>
              <a:ext uri="{FF2B5EF4-FFF2-40B4-BE49-F238E27FC236}">
                <a16:creationId xmlns:a16="http://schemas.microsoft.com/office/drawing/2014/main" id="{9DEC43F3-6CC4-6A7A-6DEF-962C1F1E9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de madera&#10;&#10;El contenido generado por IA puede ser incorrecto.">
            <a:extLst>
              <a:ext uri="{FF2B5EF4-FFF2-40B4-BE49-F238E27FC236}">
                <a16:creationId xmlns:a16="http://schemas.microsoft.com/office/drawing/2014/main" id="{5F0AFD8A-B990-4483-38B9-9151EB60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3F48FB8F-9521-28C2-4808-0444B345B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ventana&#10;&#10;El contenido generado por IA puede ser incorrecto.">
            <a:extLst>
              <a:ext uri="{FF2B5EF4-FFF2-40B4-BE49-F238E27FC236}">
                <a16:creationId xmlns:a16="http://schemas.microsoft.com/office/drawing/2014/main" id="{D963A4CF-9B36-B459-CABB-2612C127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54AEB483-794C-E9CA-C1FB-B5ABF6B2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C9C01019-E78B-07CF-3839-01F7E29C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7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A4B3F5BC-25FF-6C50-AF97-9588FA610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2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Departamento Amueblado en Renta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2</cp:revision>
  <dcterms:created xsi:type="dcterms:W3CDTF">2025-08-08T23:59:15Z</dcterms:created>
  <dcterms:modified xsi:type="dcterms:W3CDTF">2025-08-09T00:05:33Z</dcterms:modified>
</cp:coreProperties>
</file>