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EF1E4-5EDE-7A8E-BC62-09D74961F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8D85EE-BB03-68EC-7F3C-7F5D04C10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167663-8A81-B0F0-25AC-D8F19A734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B186-760C-43BA-9F46-9C6CCC1AB5F7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B72641-3EC2-636C-5BED-4B0B1EB12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72D208-B8C6-7C68-9A71-8D6026BA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99E2-3C9D-4471-A35E-1869EC04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940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F66B4-C76F-07E9-C2C5-CB2478480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B19C2C-7D29-360E-21E5-2D31759AC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2B1621-8236-3B07-3864-21C1FB8AC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B186-760C-43BA-9F46-9C6CCC1AB5F7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3439E-47B8-DA9E-AD41-E924BF1F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5A31A4-8209-63EC-B30A-368D6964E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99E2-3C9D-4471-A35E-1869EC04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380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349C751-C160-8804-8F65-1C03924A5E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E376E9-5D35-8262-E7C2-23264B1EC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295011-C097-2014-725A-77E608C44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B186-760C-43BA-9F46-9C6CCC1AB5F7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1A91C5-01D0-E2AB-D156-A9721EF17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23ED56-24CD-C866-8F3B-EAEDA69EF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99E2-3C9D-4471-A35E-1869EC04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927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821B4-48D8-7E2C-C666-1E3942E79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B9A64F-71AF-8CC9-E4E2-82FF51F4A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866F70-1862-4CEE-94A6-ACBD828A9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B186-760C-43BA-9F46-9C6CCC1AB5F7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9D21A-8DCB-B5F8-689E-3251336B4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F14ED6-1C9D-054E-9F59-A42EC1633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99E2-3C9D-4471-A35E-1869EC04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377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228021-DDBD-CAD7-FE1F-ECA392D77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BEB977-6B43-9875-F569-BA68B7029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0FFA89-EF3E-45B3-A6DE-3C15D81A6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B186-760C-43BA-9F46-9C6CCC1AB5F7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6B510F-3771-4502-96F4-236585D9A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758B47-18E6-CA30-FD2E-BDAD2675D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99E2-3C9D-4471-A35E-1869EC04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956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F73684-F9F1-29D5-9771-069F42714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BFD045-C04C-619F-41D2-B80449C45F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901A18-ECF9-8507-C939-3BC219ADF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0BC10F-762C-169D-68F9-F81880075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B186-760C-43BA-9F46-9C6CCC1AB5F7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D4012E-6F4C-4032-10A0-3BA949BB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CFF25B-430A-5AD8-D2D2-554F156D6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99E2-3C9D-4471-A35E-1869EC04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703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436FE6-85A4-6FA0-47D6-7781B5345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57FCC8-2FFA-B5D2-CCF6-F29CF0CBB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E77388-AAF0-6912-1232-945282709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5367C7F-17A7-3C3F-95E7-ED255C1396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274BF83-1D67-EF82-6FB7-11730BBE85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419D33-DB3A-EE35-0FD5-2EB8468FF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B186-760C-43BA-9F46-9C6CCC1AB5F7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F409D18-A743-EBA6-01A9-A3584DCE5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FF437D0-6B79-8AF3-2E70-C23D59BBD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99E2-3C9D-4471-A35E-1869EC04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743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715E3-4E55-DB92-1140-2D4338A23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2099D15-F719-6176-FC96-12E0AB1C5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B186-760C-43BA-9F46-9C6CCC1AB5F7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49FEEDE-72A1-3789-25C0-F69394198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402A38-28C8-372E-54AF-DA0519D06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99E2-3C9D-4471-A35E-1869EC04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7860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6AB88C6-4DB3-E943-06BF-B54A56808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B186-760C-43BA-9F46-9C6CCC1AB5F7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A5C2827-A1A6-64D8-FAB8-C51C17C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F867B93-B781-21C2-F5EF-2EB9A934E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99E2-3C9D-4471-A35E-1869EC04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771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8A9087-8626-80F3-2318-4EB4B990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FBB1A7-805B-671A-3706-C301DBFAE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C308D9-C6EC-129C-DF80-DE21F4C3B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FC8F3F-CA88-02DD-20B8-D1756EE58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B186-760C-43BA-9F46-9C6CCC1AB5F7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CB36E2-F37E-5F98-E4E9-D01ABC866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988381-E482-7837-E045-46B456C4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99E2-3C9D-4471-A35E-1869EC04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700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F08CF2-42A4-1CEC-381B-E4CF5E8D5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A8A0065-EE6E-16D6-809E-9803D4565B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CF88C2-3AC1-2332-CBC2-0EA5B3039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88401C-BF51-56FB-785D-5FF7E7E90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B186-760C-43BA-9F46-9C6CCC1AB5F7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D9898E-88E4-31ED-5FC1-CF3B14EAC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C75908-CB09-FD8C-D02A-2A71A2318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99E2-3C9D-4471-A35E-1869EC04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063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02E79D5-D241-ED17-9D60-16359DE6E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5A3D8B-776A-E03F-BCB1-C37C46721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293D26-A100-C931-9532-E29BFA7B76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AFB186-760C-43BA-9F46-9C6CCC1AB5F7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F2C7E5-FA6E-288C-57C3-5270BFCE17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34E2F7-F0FE-0456-F72D-07E4961A8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E99E2-3C9D-4471-A35E-1869EC04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657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F83F33-04AE-56F8-65B6-AC675E7F23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Oficina en Renta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F94919-16FF-F0EF-3564-2E965402A4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“Plaza Principal Centro”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76508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jardín con plantas verdes&#10;&#10;El contenido generado por IA puede ser incorrecto.">
            <a:extLst>
              <a:ext uri="{FF2B5EF4-FFF2-40B4-BE49-F238E27FC236}">
                <a16:creationId xmlns:a16="http://schemas.microsoft.com/office/drawing/2014/main" id="{C1862509-933D-D7C7-73CA-5EE353119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81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puerta de vidrio&#10;&#10;El contenido generado por IA puede ser incorrecto.">
            <a:extLst>
              <a:ext uri="{FF2B5EF4-FFF2-40B4-BE49-F238E27FC236}">
                <a16:creationId xmlns:a16="http://schemas.microsoft.com/office/drawing/2014/main" id="{237BA9E7-48A4-B254-EF02-905F126E6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78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arto con piso de madera&#10;&#10;El contenido generado por IA puede ser incorrecto.">
            <a:extLst>
              <a:ext uri="{FF2B5EF4-FFF2-40B4-BE49-F238E27FC236}">
                <a16:creationId xmlns:a16="http://schemas.microsoft.com/office/drawing/2014/main" id="{D7681AA1-0340-B26F-0015-80BC54316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99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arto con piso de madera&#10;&#10;El contenido generado por IA puede ser incorrecto.">
            <a:extLst>
              <a:ext uri="{FF2B5EF4-FFF2-40B4-BE49-F238E27FC236}">
                <a16:creationId xmlns:a16="http://schemas.microsoft.com/office/drawing/2014/main" id="{27571C79-0682-F783-E036-8A141D9B4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88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silla de oficina&#10;&#10;El contenido generado por IA puede ser incorrecto.">
            <a:extLst>
              <a:ext uri="{FF2B5EF4-FFF2-40B4-BE49-F238E27FC236}">
                <a16:creationId xmlns:a16="http://schemas.microsoft.com/office/drawing/2014/main" id="{4A2CA864-7582-0FCC-EA57-6EBB6AAF7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09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sala de estar&#10;&#10;El contenido generado por IA puede ser incorrecto.">
            <a:extLst>
              <a:ext uri="{FF2B5EF4-FFF2-40B4-BE49-F238E27FC236}">
                <a16:creationId xmlns:a16="http://schemas.microsoft.com/office/drawing/2014/main" id="{2EA84856-A25F-E921-7E64-53D6AF534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96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horno de leña&#10;&#10;El contenido generado por IA puede ser incorrecto.">
            <a:extLst>
              <a:ext uri="{FF2B5EF4-FFF2-40B4-BE49-F238E27FC236}">
                <a16:creationId xmlns:a16="http://schemas.microsoft.com/office/drawing/2014/main" id="{3641A718-E5B9-71FF-7D2E-6FA0A521A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30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sala de estar&#10;&#10;El contenido generado por IA puede ser incorrecto.">
            <a:extLst>
              <a:ext uri="{FF2B5EF4-FFF2-40B4-BE49-F238E27FC236}">
                <a16:creationId xmlns:a16="http://schemas.microsoft.com/office/drawing/2014/main" id="{1F98FECF-1B06-BA0B-896F-11611369B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74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horno de leña&#10;&#10;El contenido generado por IA puede ser incorrecto.">
            <a:extLst>
              <a:ext uri="{FF2B5EF4-FFF2-40B4-BE49-F238E27FC236}">
                <a16:creationId xmlns:a16="http://schemas.microsoft.com/office/drawing/2014/main" id="{52C3EA4D-0221-21EC-5673-ACE207D5C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pic>
        <p:nvPicPr>
          <p:cNvPr id="5" name="Imagen 4" descr="Imagen que contiene edificio, puerta, cuarto&#10;&#10;El contenido generado por IA puede ser incorrecto.">
            <a:extLst>
              <a:ext uri="{FF2B5EF4-FFF2-40B4-BE49-F238E27FC236}">
                <a16:creationId xmlns:a16="http://schemas.microsoft.com/office/drawing/2014/main" id="{1C6C46A0-C86D-C0D8-5172-C860B9622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518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</Words>
  <Application>Microsoft Office PowerPoint</Application>
  <PresentationFormat>Panorámica</PresentationFormat>
  <Paragraphs>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Tema de Office</vt:lpstr>
      <vt:lpstr>Oficina en Renta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pemu contabilidad</dc:creator>
  <cp:lastModifiedBy>pemu contabilidad</cp:lastModifiedBy>
  <cp:revision>1</cp:revision>
  <dcterms:created xsi:type="dcterms:W3CDTF">2025-08-08T23:31:42Z</dcterms:created>
  <dcterms:modified xsi:type="dcterms:W3CDTF">2025-08-08T23:34:54Z</dcterms:modified>
</cp:coreProperties>
</file>