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742F2-2098-88CA-5A89-693A6CC70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09BF8-AEFC-D7D2-087C-0FBF35334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93097-3662-8005-7A4A-2C1C5B60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9B723-B19A-9291-D8D2-F4DB9567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9CBB0-761A-EE6C-982A-1CEE8944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40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89422-23F8-6AC2-93E1-11CC603C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912174-0E75-3133-C8A9-0A97AAD4A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1042F-A33C-17CD-5168-11FD84E0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71EC2C-DB9F-327F-F56C-206A4815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C6556-CEEF-C391-B1AF-34C5442E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22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F5D171-2752-20C9-6864-EA6D89DAF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BB1C25-B030-BBFA-48DB-366B84A5F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77C78-7287-B038-43DD-86E3BA24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8F6E2-C94E-BEBE-4077-A1AC2B62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FB39B8-B9AC-59F4-F530-2C46408F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89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9BC0C-71DE-61AA-0A5F-22C3B693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55F6B2-49E3-C7BB-22AF-E890E26C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C4C913-B473-88DC-0731-3E89B370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5FE26-41C5-46A3-4ACE-24F9C2DE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9FAB9-1460-D5A7-595A-C10E9F22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0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0FF00-CD5E-DEA0-9751-62BF63C3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4C325-38B1-9793-A8B4-666C9705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94426-264E-784F-766A-2785ECAC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E0E58-C890-793C-CFE4-28F5C4B4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05B19-38DD-578B-76DF-EE1522C5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9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218FE-AAF5-41EE-B850-D71C70EB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907D46-E129-A07E-D6A5-EE97ACBF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363DF1-C6FA-A9D8-5622-4CF296597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3EA001-584A-C66F-844C-EE38AA74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46DA16-76ED-B41E-3437-F73ECC52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8FE9C-B3B9-FB72-4F1D-95B8093F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95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CEE6E-2A13-25E3-43DA-5549D23C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CA5475-6833-2CE9-E86E-B0DF2007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49B32D-380B-B96C-3C76-02367EB3D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D5D7B8-34ED-5C5B-5247-60349EEAF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D36556-AB4A-9EAB-3DCE-882F7F26B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339840-8657-4398-F506-EE711D20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1FC77A-A2C9-1745-A7FC-D7556DF7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337F1-A8A3-3B71-4FB0-062403C1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7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EE281-7721-9A1D-AF76-3EFDB38F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706089-1A10-B280-2ECC-90000A74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E4DC6-6A98-0EE9-5F1E-FEFCACB3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0DEACA-4BC0-ECFA-3D84-FAB11F6D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34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607AB4-E43E-0FE3-B80B-F911F517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7C6465-D7D7-BF98-4BA5-008BB43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1638DE-7A24-C152-EB86-55D44669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58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2A6A7-5A7C-2E09-B808-32C302F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6305B-5F83-070A-B97A-49E13829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990081-EC17-E2B3-F448-6EF50A1E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B13FAF-4556-6E32-5357-7FF9C6CA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60801-1966-57D4-B805-C664CCDF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10E13-80F1-2EE3-0154-FC752741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7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C9427-9BBD-DD77-D94E-3806F379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9DBA29-14E5-B7A7-C56C-D6D7EEE42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52DF40-16E7-164B-F734-996AF1151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2D9087-0679-6680-EA6B-A2B27FF6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1E86C-AFFE-ACCB-966C-E044ED45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40C3BE-15D3-D1D0-5AEF-06F4A538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19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58FC84-1214-4C30-713E-78772106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E63FAE-9821-567C-5921-F1066A469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73D3F-F525-A4A8-9F79-7EF7AEC67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73249-6493-442F-AEBF-EA177A9D5C96}" type="datetimeFigureOut">
              <a:rPr lang="es-MX" smtClean="0"/>
              <a:t>08/08/2025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9FD5C-98D8-D8B7-0FB6-7EE81C4AB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F6519-3B2A-BC1E-B7CA-B2E13AB0C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339A0-A780-4AA3-B3A0-4A04BD1446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1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86B40-676C-AC6B-5C6A-0374E01FC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Oficinas en Renta 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A24F43-9C3B-8E0D-27A9-F5221328A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“Colonia Panorama”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480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techo, piso&#10;&#10;El contenido generado por IA puede ser incorrecto.">
            <a:extLst>
              <a:ext uri="{FF2B5EF4-FFF2-40B4-BE49-F238E27FC236}">
                <a16:creationId xmlns:a16="http://schemas.microsoft.com/office/drawing/2014/main" id="{BA7CA11B-F1B8-6FBE-7623-C861B273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cho, interior, edificio, piso&#10;&#10;El contenido generado por IA puede ser incorrecto.">
            <a:extLst>
              <a:ext uri="{FF2B5EF4-FFF2-40B4-BE49-F238E27FC236}">
                <a16:creationId xmlns:a16="http://schemas.microsoft.com/office/drawing/2014/main" id="{55D1F12C-DD36-81B5-47FD-470EA8D0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37EBC65E-4A08-7AD2-D8E5-E0E65B57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en el piso&#10;&#10;El contenido generado por IA puede ser incorrecto.">
            <a:extLst>
              <a:ext uri="{FF2B5EF4-FFF2-40B4-BE49-F238E27FC236}">
                <a16:creationId xmlns:a16="http://schemas.microsoft.com/office/drawing/2014/main" id="{9EC6ECAF-98CC-3A40-1B1B-40AAFD80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020A164D-6406-15A5-7726-D3542395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7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53A012F2-1378-BD35-4F75-609F32691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9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FB95E2A0-39E4-9F20-E804-4A4A12054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C3FCD497-98BD-E801-69E5-9EC9F0AD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55D88942-EFFE-ECD8-63C1-CB435A647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edificio, camino, coche&#10;&#10;El contenido generado por IA puede ser incorrecto.">
            <a:extLst>
              <a:ext uri="{FF2B5EF4-FFF2-40B4-BE49-F238E27FC236}">
                <a16:creationId xmlns:a16="http://schemas.microsoft.com/office/drawing/2014/main" id="{84E013EA-E0BC-33F3-8C6E-9303CBAA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pequeño, cuarto, metal&#10;&#10;El contenido generado por IA puede ser incorrecto.">
            <a:extLst>
              <a:ext uri="{FF2B5EF4-FFF2-40B4-BE49-F238E27FC236}">
                <a16:creationId xmlns:a16="http://schemas.microsoft.com/office/drawing/2014/main" id="{5C8C47D5-6F1F-026B-84DE-02D993B43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blanca&#10;&#10;El contenido generado por IA puede ser incorrecto.">
            <a:extLst>
              <a:ext uri="{FF2B5EF4-FFF2-40B4-BE49-F238E27FC236}">
                <a16:creationId xmlns:a16="http://schemas.microsoft.com/office/drawing/2014/main" id="{119BAE41-342E-DA5A-5A6E-9146C33B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46CB3D18-98C4-6676-3C31-E78260B63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15FBA0DD-9D21-8CE5-8BB2-C483F58B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7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E3DF4C62-E2BC-A11D-8C7F-475CD910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AC764F53-F827-7EBE-39EF-AE73181B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9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Panorámica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Oficinas en Renta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2025-08-08T15:57:58Z</dcterms:created>
  <dcterms:modified xsi:type="dcterms:W3CDTF">2025-08-08T16:02:18Z</dcterms:modified>
</cp:coreProperties>
</file>