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3FF740-0060-3E7C-E4F5-D47060C43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8315DC1-F387-AEA7-0639-46C43BEFD7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2AB14C-4093-2C94-21DB-7A7CC7792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E512F-6F2E-4FE2-8CFA-4635536BBF88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CA126F-66BD-6DEA-CB1F-C146F73B5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633919-039C-FF58-242D-CDDE2825F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F5DF7-90D9-47F4-B07F-B325175F79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803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628D6F-F76D-DD04-BBA9-D8D398F3E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9B9AB10-8801-6A21-A38E-2523F0535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AD92E1-1732-ED6C-3200-C412A57CA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E512F-6F2E-4FE2-8CFA-4635536BBF88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0B29A6-93F9-5874-FADE-22C3FB3B3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EBE714-59E2-7585-6E79-5C5FB13AE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F5DF7-90D9-47F4-B07F-B325175F79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065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753FB5-9F99-9E00-D164-7F7B5C24B5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D8778F-BC61-820B-59F3-72F0D64DE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C945BD-574C-ADC1-73E4-DC3965668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E512F-6F2E-4FE2-8CFA-4635536BBF88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6B3CE0-26A4-DCA4-DD3E-8CB6E3926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0D3720-A900-D7F0-6CD1-24C797435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F5DF7-90D9-47F4-B07F-B325175F79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2698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AC09F4-C891-368F-2E4A-015D6BF6E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639651-6742-BD85-DB70-FD5DF960C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8E8637-2BFF-BD71-8CC1-8D87CE3EF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E512F-6F2E-4FE2-8CFA-4635536BBF88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6F0ADE-E90D-457D-8116-98EF7CE0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C5DF28-1CCC-F63C-FD07-8A7F1F7D5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F5DF7-90D9-47F4-B07F-B325175F79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1886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1D7AA8-2395-A4EE-368D-578E3EF65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FF22FB-6314-5FA2-95FF-0A7794C27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B5C75C-02A2-1030-71A2-94D63B003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E512F-6F2E-4FE2-8CFA-4635536BBF88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5435BD-9C23-65E3-D2F2-6E81E096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527560-CBC8-CB7F-D178-C63CC86E9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F5DF7-90D9-47F4-B07F-B325175F79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932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AE78E1-215C-C366-A7BE-F1ECCAA4D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7D90C9-F16A-0840-7685-7C4ADAA482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A57383-1444-2E5E-EA7A-59415F7552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770684-9283-1793-F99D-E8AFE67C9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E512F-6F2E-4FE2-8CFA-4635536BBF88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275C58-9BB6-C787-E54D-09CBC1877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1165AC-4320-4021-25A0-08F2A544B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F5DF7-90D9-47F4-B07F-B325175F79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630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7EC3C4-0052-1CE3-39F0-3FB619FA2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72ED27-E02A-A24A-31B1-308963643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323F29C-552E-FDA9-582E-DA9723A3D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DF63016-91BA-E8F1-FEDF-F84019F472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4FC1452-4ABC-E117-47B6-3A864664E9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E0B2829-D20B-937E-2C5B-CA1679D0E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E512F-6F2E-4FE2-8CFA-4635536BBF88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9D120B-9E57-F63C-788F-5CF90C3A5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E9F818C-05B5-5C7B-6BF0-411984C63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F5DF7-90D9-47F4-B07F-B325175F79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3814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4A9E39-390B-3700-E33F-7D566F7C6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82FFC54-309B-FAD4-C8F8-C9952E41C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E512F-6F2E-4FE2-8CFA-4635536BBF88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6A0C53D-A4C7-7314-E793-E7FB8355C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2A5275E-E32D-3FE1-DB13-5144A2CCB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F5DF7-90D9-47F4-B07F-B325175F79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3655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B16E28-0730-C79B-B21A-C9B9D377D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E512F-6F2E-4FE2-8CFA-4635536BBF88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B8C5551-F02F-85A3-1EA6-74C5E71F3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300F600-F17D-F0D9-3CC6-0BF295410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F5DF7-90D9-47F4-B07F-B325175F79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604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12B662-2892-D8EF-0C8F-65CAE368C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43636E-6925-EA09-119A-C1A80986B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EC2442-72B6-49C8-36AC-07B6460A2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E8D3C1-AE29-3693-E177-B34893FE2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E512F-6F2E-4FE2-8CFA-4635536BBF88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CDDD855-D3A8-36C3-4189-39BCD30D3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5CADD9-934F-EF29-E2F7-ABC30F03C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F5DF7-90D9-47F4-B07F-B325175F79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4137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A81C8A-17AC-F3FF-379D-0FAA14C9B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94CE9DB-D8CE-CE3F-8E18-2363B0576A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452EC0B-FDD1-AFE0-6816-0670B98B65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A5B1403-9EA3-458F-80C6-2D384E6AF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E512F-6F2E-4FE2-8CFA-4635536BBF88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62C730F-7155-3B35-6108-8AB826973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917A804-FE2E-4CF5-8CA2-06B7305AA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F5DF7-90D9-47F4-B07F-B325175F79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250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D0D5C32-CEBA-3680-39C5-C1498B4E6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CCCC91-850F-EA46-0462-1ADE00276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297BF5-4D63-3739-17FC-C4BB903618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9E512F-6F2E-4FE2-8CFA-4635536BBF88}" type="datetimeFigureOut">
              <a:rPr lang="es-MX" smtClean="0"/>
              <a:t>22/08/2025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3FC417-9819-966D-A207-DC0DC0DE67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47A766-81C0-1006-85C0-4710A00D65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1F5DF7-90D9-47F4-B07F-B325175F79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1365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5D8172-D9C0-3A90-BF7D-96964F33C4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Propiedad en Venta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376DD2-5CC9-A6C7-5395-158FCA9C0A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“</a:t>
            </a:r>
            <a:r>
              <a:rPr lang="es-ES" dirty="0" err="1"/>
              <a:t>Blvd</a:t>
            </a:r>
            <a:r>
              <a:rPr lang="es-ES" dirty="0"/>
              <a:t>. Venustiano Carranza”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9839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edificio, exterior, azul, montaña&#10;&#10;El contenido generado por IA puede ser incorrecto.">
            <a:extLst>
              <a:ext uri="{FF2B5EF4-FFF2-40B4-BE49-F238E27FC236}">
                <a16:creationId xmlns:a16="http://schemas.microsoft.com/office/drawing/2014/main" id="{2EBE8ACA-8F9B-5B24-821F-E6B2F9E8DC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213" y="0"/>
            <a:ext cx="51595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605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Diagrama&#10;&#10;El contenido generado por IA puede ser incorrecto.">
            <a:extLst>
              <a:ext uri="{FF2B5EF4-FFF2-40B4-BE49-F238E27FC236}">
                <a16:creationId xmlns:a16="http://schemas.microsoft.com/office/drawing/2014/main" id="{E254A996-E79C-CCFA-8D57-2264E994A0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498" y="0"/>
            <a:ext cx="68390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8898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Office PowerPoint</Application>
  <PresentationFormat>Panorámica</PresentationFormat>
  <Paragraphs>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de Office</vt:lpstr>
      <vt:lpstr>Propiedad en Venta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pemu contabilidad</dc:creator>
  <cp:lastModifiedBy>pemu contabilidad</cp:lastModifiedBy>
  <cp:revision>1</cp:revision>
  <dcterms:created xsi:type="dcterms:W3CDTF">2025-08-22T23:55:33Z</dcterms:created>
  <dcterms:modified xsi:type="dcterms:W3CDTF">2025-08-22T23:56:35Z</dcterms:modified>
</cp:coreProperties>
</file>