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972F4-F54A-A45F-E6BC-186EA47A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20D2C0-BAC5-2995-1D44-F80FEC396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1C9AE-D070-B656-C9EB-5682BCB1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E388A-0AC1-8802-C39F-B5897013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8D931-A587-70C0-5CCC-458E7BD3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501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228E8-349D-9834-FFCC-515D9A2AE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8230EE-E5D6-7B04-A30A-58DA9335F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F6F0F0-C2AD-CBD6-5518-F26678B5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1262D0-36BB-4B9C-A589-65012BCFF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7E0BB-852F-5AEC-1AF6-18EFA637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496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34C31F1-D542-F29A-EB62-F446E69A6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561E17-E546-B380-9C23-4A9CB42B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DC1849-0414-EF78-6BEE-D58B46A8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FDAEF0-8D9A-2531-31BC-55587DD9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4E99D-5E93-489E-E54E-E6D7EFBB8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38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133BA-583B-0F13-D8BD-EB733F396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5B2C-406F-D210-47FD-5B32252F8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59695-3768-1251-FBF6-3721BD75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D3881-E90E-1B7A-BD88-BA5F19C4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38861E-3D01-4A19-F66C-3E2B7473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79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6A2E83-96AC-E07F-2B78-5AC081F4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B6EA7D-9813-35B8-12FA-07A6F26C5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080C2F-4F9D-E5D9-ED53-17B9C22B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ED8D14-67E8-B39A-8813-5620B2BD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E565C3-C8CB-CC28-C99C-7DC9A0707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419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138EFE-BF04-A72E-EA95-FB1CE0DAA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020DE-C55C-AF7E-56B8-8F17A07EB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836647-B0D8-B0A8-4278-4D2CBDE6B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8F7B59-7114-D2B5-816A-47FFFF320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BFCF4E-E9C9-A133-8AF0-A3E2FED9F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7E9E0F-667E-636F-BC2D-96AE3A75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15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02819-F7DA-1D55-1C94-0F79963F2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FD5AF9-7C76-CC8F-79F5-A16F17634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E38C03-941A-6916-5EF3-F04A0FA4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90FF305-A834-8AE7-DF5C-FE6F7B6C9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FD8900-4DA6-A1FD-364A-AECC83F3C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44FFA6-F960-2076-9339-5908D8D1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0711A1-54F4-2988-A3E3-0C0E67301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8ACD78-59E9-06C7-A937-F86DF1FF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80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A9331-E319-60FE-A501-AD182A47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2C5C82-A9F2-762A-DD0B-441D75AE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7ECD787-49E6-E7D1-6296-7D10B887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F5C746-F196-E462-BDBE-0603BC52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67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009AF8-8119-72ED-3B20-59419B104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290CDC0-88A6-34C7-A5C3-03FB4E881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2C61E2D-98BC-45FC-929C-37B95F33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329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444B12-337D-ED4B-AE1E-2E811FD6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3FCAB5-274F-0FCE-05F0-64F874971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8C8BB-9A00-9EB9-F9E1-A96EA7BDF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D9D06D-8F79-9BEE-1239-28BBF1767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6C2967-5EC5-C8CB-8ED5-5BF8C520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262144-ACDC-D101-92DB-1D47A131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27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F1A99-3667-FB96-874B-8B761C341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E2B87E-98F0-157A-E779-246F0D0CE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E06F61-9E61-AE0E-BDA5-25138F60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16B4EA-965F-15B9-E258-ACE207FB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CC07C9-DC8A-D142-E7E2-B631CE3A2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2C7C17-F664-DE16-796B-F6C74CA9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1BADE8-D2DF-F26A-05F3-C9C3B57E0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C122AB-DCCE-D155-9A25-61D8266B5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17E3D8-F5F0-8DD3-029E-C11CD6560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46215-D1CD-45BB-84C7-E2C49F2D2AC7}" type="datetimeFigureOut">
              <a:rPr lang="es-MX" smtClean="0"/>
              <a:t>03/09/2025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D05C7A-6709-83A5-CAAB-886A9EC91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03B95A-753D-A513-9F4F-10FA4EF26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3ED62-A530-4CC3-949D-0C5324E501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53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33921-7B41-DF36-57CC-54B120AE3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Casa Amueblada en Renta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90A95E-5CAA-E392-1903-6565EA139F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“Mayorazgo de Arboledas”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823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cuarto con una pared de ladrillos&#10;&#10;El contenido generado por IA puede ser incorrecto.">
            <a:extLst>
              <a:ext uri="{FF2B5EF4-FFF2-40B4-BE49-F238E27FC236}">
                <a16:creationId xmlns:a16="http://schemas.microsoft.com/office/drawing/2014/main" id="{50150F78-4AAF-A81B-CB4F-75F40959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6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uarto con piso de madera&#10;&#10;El contenido generado por IA puede ser incorrecto.">
            <a:extLst>
              <a:ext uri="{FF2B5EF4-FFF2-40B4-BE49-F238E27FC236}">
                <a16:creationId xmlns:a16="http://schemas.microsoft.com/office/drawing/2014/main" id="{C833B9D1-DCAA-F399-7C85-A38121EA7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458E122C-BBDF-5B7C-1434-144894521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1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ma en una habitación&#10;&#10;El contenido generado por IA puede ser incorrecto.">
            <a:extLst>
              <a:ext uri="{FF2B5EF4-FFF2-40B4-BE49-F238E27FC236}">
                <a16:creationId xmlns:a16="http://schemas.microsoft.com/office/drawing/2014/main" id="{551D1E50-E3C1-7EA0-A84E-DCCE8349D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ducha con puertas de madera&#10;&#10;El contenido generado por IA puede ser incorrecto.">
            <a:extLst>
              <a:ext uri="{FF2B5EF4-FFF2-40B4-BE49-F238E27FC236}">
                <a16:creationId xmlns:a16="http://schemas.microsoft.com/office/drawing/2014/main" id="{F1DC1765-3C60-96EE-AFF7-3CA92D79C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34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stante de madera&#10;&#10;El contenido generado por IA puede ser incorrecto.">
            <a:extLst>
              <a:ext uri="{FF2B5EF4-FFF2-40B4-BE49-F238E27FC236}">
                <a16:creationId xmlns:a16="http://schemas.microsoft.com/office/drawing/2014/main" id="{CB82A686-C53D-E6D1-F0A2-A56C07DB2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3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Edificio en frente de un coche&#10;&#10;El contenido generado por IA puede ser incorrecto.">
            <a:extLst>
              <a:ext uri="{FF2B5EF4-FFF2-40B4-BE49-F238E27FC236}">
                <a16:creationId xmlns:a16="http://schemas.microsoft.com/office/drawing/2014/main" id="{6F8BD2C8-94FE-C298-615B-0DE4AE5C0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cama, hecho de madera, cuarto&#10;&#10;El contenido generado por IA puede ser incorrecto.">
            <a:extLst>
              <a:ext uri="{FF2B5EF4-FFF2-40B4-BE49-F238E27FC236}">
                <a16:creationId xmlns:a16="http://schemas.microsoft.com/office/drawing/2014/main" id="{104F038A-8396-FA94-1A67-66BCA94F3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bano con un inodoro&#10;&#10;El contenido generado por IA puede ser incorrecto.">
            <a:extLst>
              <a:ext uri="{FF2B5EF4-FFF2-40B4-BE49-F238E27FC236}">
                <a16:creationId xmlns:a16="http://schemas.microsoft.com/office/drawing/2014/main" id="{A159C374-652F-1FE7-DC02-0098731AC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ala de estar&#10;&#10;El contenido generado por IA puede ser incorrecto.">
            <a:extLst>
              <a:ext uri="{FF2B5EF4-FFF2-40B4-BE49-F238E27FC236}">
                <a16:creationId xmlns:a16="http://schemas.microsoft.com/office/drawing/2014/main" id="{BD47A915-2AA4-5E6A-2BF4-2E7975AD4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silla de madera&#10;&#10;El contenido generado por IA puede ser incorrecto.">
            <a:extLst>
              <a:ext uri="{FF2B5EF4-FFF2-40B4-BE49-F238E27FC236}">
                <a16:creationId xmlns:a16="http://schemas.microsoft.com/office/drawing/2014/main" id="{8DE8E7F3-864A-C984-180F-03D79EBCC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ocina con una mesa de madera&#10;&#10;El contenido generado por IA puede ser incorrecto.">
            <a:extLst>
              <a:ext uri="{FF2B5EF4-FFF2-40B4-BE49-F238E27FC236}">
                <a16:creationId xmlns:a16="http://schemas.microsoft.com/office/drawing/2014/main" id="{78E6AABA-FF57-0689-FD25-DA4BA7A2D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4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jardín con plantas&#10;&#10;El contenido generado por IA puede ser incorrecto.">
            <a:extLst>
              <a:ext uri="{FF2B5EF4-FFF2-40B4-BE49-F238E27FC236}">
                <a16:creationId xmlns:a16="http://schemas.microsoft.com/office/drawing/2014/main" id="{AEF9E0B2-C286-3327-4E78-101D0C31C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3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sa de madera&#10;&#10;El contenido generado por IA puede ser incorrecto.">
            <a:extLst>
              <a:ext uri="{FF2B5EF4-FFF2-40B4-BE49-F238E27FC236}">
                <a16:creationId xmlns:a16="http://schemas.microsoft.com/office/drawing/2014/main" id="{34CDB415-91DF-777E-29FF-5621A9FD2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83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Panorámica</PresentationFormat>
  <Paragraphs>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Tema de Office</vt:lpstr>
      <vt:lpstr>Casa Amueblada en Renta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pemu contabilidad</dc:creator>
  <cp:lastModifiedBy>pemu contabilidad</cp:lastModifiedBy>
  <cp:revision>1</cp:revision>
  <dcterms:created xsi:type="dcterms:W3CDTF">2025-09-03T15:28:44Z</dcterms:created>
  <dcterms:modified xsi:type="dcterms:W3CDTF">2025-09-03T15:32:22Z</dcterms:modified>
</cp:coreProperties>
</file>