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EB41C-6DEC-961B-8BF8-D588BC99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5D1DE5-E829-F250-3BAA-6F0A27219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FBA6D-9774-66D4-E15B-012F20EB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93E1A1-A42B-0A29-650B-F956935C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AA94E-1DFC-9FB7-82DE-BF59EA52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00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F7922-BBE0-294A-45C4-C094C67F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769F1-6C7D-C29F-3DE4-2E436D302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1937D-620A-E8E3-91B5-AD8455F2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C2E88-681E-4572-DBB7-80718C53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CCBF6-05C4-8596-02CC-06178F2E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5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4A5A71-25BC-F152-1B92-D00274909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127008-6CA0-788E-3849-278557DD8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89AA9-6CF8-6D1F-0DF7-4E9EA1E8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95A8C-3360-01F6-D8B5-8E127DED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15E24-2CF3-93E2-70A2-A236178F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49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68179-AA65-49E2-F1EB-24BB0B2D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9A2870-F10F-BB6D-C2A2-4D033F2FB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E4DC6-A999-A477-F113-88CA378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EB34B-C1F8-D45A-47FF-07D78333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C63D4-D4EB-D997-726E-D299691A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58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D3EAA-8E8D-1DCE-D2EB-89FDEB7C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58B005-3F41-A86E-0CA9-AB75437B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4A066B-A071-5479-3EBE-36696BC4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F191E-31B1-91A3-FB19-383A23DB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44C24-38B5-4CDB-4220-B51E5773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74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31094-603B-21D1-9A68-66AC759D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F01FB-EC95-455C-F32D-0ABCB4328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2E5495-8531-6A3D-E690-931DBEDD4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F2F74D-02DD-348D-F822-7E59F9A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854A46-58E3-2F34-4C6A-39D1DEDF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FD5BF-373F-FC24-1D82-95158B27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6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E21D-E4AC-370A-E53F-F7D1FA1A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95ADC-231C-8B89-5C94-8F43A3F0D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B699BD-651D-F863-7F62-8FA711810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9F5B28-5022-30F9-3DF9-1F6B4579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7C73C3-0451-E8F3-FC2B-33B8E8142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96215-AB11-2EBC-E512-225B981F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EAF86B-FE93-5A28-CCC8-DDECA972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4B397C-65AD-92E3-E88C-AB586812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1502C-8E11-A060-9A7C-A1AC5206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D7F047-B1E9-1374-1A5F-B76F3E10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7192A7-82B5-316E-B799-B6EA453A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DF0328-9A2E-00D1-A69D-3369BC56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6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18ADCE-5D39-6BD7-A670-D087CCB1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A10CAE-1E38-B110-C81A-FC7705A1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85BD50-2919-5D9F-AE40-86D7364A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1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781D7-A374-9278-EA40-223CE9B1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BC91D-5EEC-0E78-F1EE-9996AAC6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E16E2B-1EFE-3893-C2A6-71CD8EE28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0A522-02F0-42EE-A7D5-11772783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C84727-476E-247F-F021-C242D763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8C7CBA-0B98-52C0-6776-1C7309ED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61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2C178-5672-4A1F-AF0C-ABDA6961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7570A3-DA1D-304B-7F7E-B59711965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8552BB-BDF3-C287-0BF0-4F94A621F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45867-A0DA-A059-2AFC-C1F8C835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C5457A-329E-3BBF-2004-9CC4B0D0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70555-7B1F-B0B0-466D-6193F5B4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2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D0AA7A-B84B-371A-C971-E77072CD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826513-F7B6-9768-59E6-C0EB699ED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C46B2-3396-9718-8B9F-82E7BC95B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DE13A-1CB6-4CC1-ABB9-49AF8D497B07}" type="datetimeFigureOut">
              <a:rPr lang="es-MX" smtClean="0"/>
              <a:t>26/09/2025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4F983-61EC-418A-6941-C1BC76C11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289CD-CA3B-627B-6B9E-6D5E2C62A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756D7-045F-4BFF-A1CF-F93A6B02C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4ECA-6F1B-B1D9-4ECE-909B2A2C1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Casa en Venta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C8E77-B8EB-F8FD-B6FE-29D17EFA3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“Amberes”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649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2B7CDB41-1D61-A97A-4C76-B8F34AB95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C196F6E8-BFEC-B82E-DD5B-EBBFD159E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33C9392C-C47E-DC8B-C2D2-5EAB700C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05A946CD-35B2-A68A-BD29-E4D69F7B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Imagen 4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2A92CE0B-648D-388B-43F2-4F67B7650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7" name="Imagen 6" descr="Vista de un parque&#10;&#10;El contenido generado por IA puede ser incorrecto.">
            <a:extLst>
              <a:ext uri="{FF2B5EF4-FFF2-40B4-BE49-F238E27FC236}">
                <a16:creationId xmlns:a16="http://schemas.microsoft.com/office/drawing/2014/main" id="{AC52DB9B-35D5-3024-A518-D0659F001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la puerta de un edificio&#10;&#10;El contenido generado por IA puede ser incorrecto.">
            <a:extLst>
              <a:ext uri="{FF2B5EF4-FFF2-40B4-BE49-F238E27FC236}">
                <a16:creationId xmlns:a16="http://schemas.microsoft.com/office/drawing/2014/main" id="{17DDBC9E-FF14-0F93-8671-08CCD0B1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2616E720-8B9F-FB57-5FFC-256B3929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5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recamara con 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C371A8F2-BBBB-FEB6-8D26-3B75427CF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7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tienda de ropa&#10;&#10;El contenido generado por IA puede ser incorrecto.">
            <a:extLst>
              <a:ext uri="{FF2B5EF4-FFF2-40B4-BE49-F238E27FC236}">
                <a16:creationId xmlns:a16="http://schemas.microsoft.com/office/drawing/2014/main" id="{A99CFA99-B90B-EF59-0AD9-B77556430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6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178FCC7B-AE7A-638B-2F68-352AFE46D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0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243156A8-3210-AEB5-63F5-CCA58FFC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9928BC60-438B-060E-9E67-8703668E6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edificio, grande&#10;&#10;El contenido generado por IA puede ser incorrecto.">
            <a:extLst>
              <a:ext uri="{FF2B5EF4-FFF2-40B4-BE49-F238E27FC236}">
                <a16:creationId xmlns:a16="http://schemas.microsoft.com/office/drawing/2014/main" id="{5A6E14D9-AE83-7715-549A-2BF2F218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94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Panorámica</PresentationFormat>
  <Paragraphs>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Casa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2025-09-26T19:50:14Z</dcterms:created>
  <dcterms:modified xsi:type="dcterms:W3CDTF">2025-09-26T19:56:02Z</dcterms:modified>
</cp:coreProperties>
</file>