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D9403-FB9A-B695-2D5C-5D6B1A7A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A65C74-7F07-2C62-1DE0-6BC2F9BD8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67A0B-EE6E-CB89-F6B4-0913293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30C55-CBA4-DB11-37CD-381EB787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8F9A4-84AC-A50C-1151-F86AF041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14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BADF7-5F14-F94B-4E89-E3C749B5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06D00D-3A74-C6B9-FC85-5A60C418C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E71F9-4565-EE4C-9F73-9BA2AFB0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7C9AC-B297-99C4-46EF-999224C4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212A7-3C28-66B5-6D4E-E5B74269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9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9525F4-04F9-BB27-E4F9-4FC1414D3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AC1D29-2269-97A0-A3F8-F02E77E3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61AD65-85F1-45F4-4210-7329784B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76C08-750C-1BB5-53A4-471FD3B7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362CB-B4BA-2326-67E7-D3E62BC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66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BB57-C736-2550-B741-9B01713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FA7AC-7B06-E4CE-66A7-F7301033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C2496-08E3-1105-5A6B-F4AB3BBE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14132-1C90-63C0-902A-73A30042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96139-1D4C-F0E5-EDF7-C1DC9DC3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17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DBFC8-1845-006A-1649-C83C7F81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68E1A-683B-16B8-E5B1-F8607885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9E623-AF20-8241-CC19-80323889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F6BD1-10D0-9666-571B-34CCD4AE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9C5865-23CE-1885-82AB-779B49FA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67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BF1C6-0B46-F6F8-4375-C5C3749A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2323C-B887-D6EE-78DD-7EDEB25B6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9D76DA-A112-8591-8ED6-8D1CE605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596D5A-53B0-4CB5-D647-5919BBCF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7F74D-F462-C61F-E6C3-E90B591F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824A84-1077-E1B0-E27B-5DE75528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2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3F761-B37B-4327-146E-04E251E3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68B8A-A8BA-DB0E-0EBD-20871C7C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4AABA8-2BD7-66CE-3498-4141A5202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B3D72A-2A16-72E2-4B9F-2A7B0B12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CB43F0-83E8-ED5F-38E4-BCF76AF74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8A4E4B-3E3A-991F-B78A-BAB97922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F60E03-5F83-2421-C7D8-FB1D798B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AC4091-18C1-7659-E08D-D6DCFE08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1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C6C12-C45E-466B-D844-B2B5E536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EC3EC-3515-487C-42B5-F61E3C8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E8DD31-76DF-2ABB-292A-4FF6715D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C753DF-39F7-5EE1-351E-41D515D9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58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072270-E35A-5FA8-39AB-CD0D7A3A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637ED9-4705-F12E-8499-90B82F8B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894EF-8556-A86B-5819-807CBC17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10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3BE51-EC0C-CCAD-0513-265ACEAD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EA593-B049-F6BF-725D-BE702289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D77821-9192-BF1C-4610-3B43DD879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9EEE5B-53F0-4A56-32D0-956D723E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298A73-F134-C18F-CB80-2E59C495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2D041D-5918-6B7B-4D98-F9C9E92F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9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4F51C-D3F9-B519-16BE-6A11AFF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4FAAFE-AB0E-2954-59B9-55D7D73EF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29A9B6-BFA5-5016-F558-C81CABC82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17E092-1373-B804-374C-F209C728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BE8198-AEDE-9AC2-729C-64473CDE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BAD2CF-490D-561B-A6B9-4AAB6F78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50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A759D0-9576-C0D6-FCF7-25E87B1D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CAB45-B869-B532-851D-AB66803C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C91BD-AF5D-695E-FE8E-3DBCA2C08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6895D-B819-4184-9ED1-2DE2CA5E98BE}" type="datetimeFigureOut">
              <a:rPr lang="es-MX" smtClean="0"/>
              <a:t>02/09/2025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B399B-48D1-9427-C035-6C4C990B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0873E-C046-A79D-BB7A-7F22F8B53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1A565-724F-439E-83A4-36A73C202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8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92E7F-E5BC-D809-F33E-20579BF0E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en Venta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72A690-97A7-C5D5-D6F2-7D49CCBD2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“Residencial San Jorge”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0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91CA817C-1244-6B45-600A-C1B6D40D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27B639FB-9B01-84F6-0E25-87423159A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iso, interior, edificio, techo&#10;&#10;El contenido generado por IA puede ser incorrecto.">
            <a:extLst>
              <a:ext uri="{FF2B5EF4-FFF2-40B4-BE49-F238E27FC236}">
                <a16:creationId xmlns:a16="http://schemas.microsoft.com/office/drawing/2014/main" id="{51112079-42DE-D4E5-2D12-59CF38A63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9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320A7C0B-B0C2-A221-E372-375AF317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vabo con un espejo grande&#10;&#10;El contenido generado por IA puede ser incorrecto.">
            <a:extLst>
              <a:ext uri="{FF2B5EF4-FFF2-40B4-BE49-F238E27FC236}">
                <a16:creationId xmlns:a16="http://schemas.microsoft.com/office/drawing/2014/main" id="{C6045567-F5AD-E6CA-FA0E-E21382DFD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B537B884-4C16-3939-A700-B4530338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F6CBB11-58AD-90EE-BBF1-D62AE800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C9680839-CE3B-4F6C-247E-A265334F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de piedra&#10;&#10;El contenido generado por IA puede ser incorrecto.">
            <a:extLst>
              <a:ext uri="{FF2B5EF4-FFF2-40B4-BE49-F238E27FC236}">
                <a16:creationId xmlns:a16="http://schemas.microsoft.com/office/drawing/2014/main" id="{92CBD97F-9A7D-8ABF-C40C-88E19788C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20" y="0"/>
            <a:ext cx="5889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frente de un edificio&#10;&#10;El contenido generado por IA puede ser incorrecto.">
            <a:extLst>
              <a:ext uri="{FF2B5EF4-FFF2-40B4-BE49-F238E27FC236}">
                <a16:creationId xmlns:a16="http://schemas.microsoft.com/office/drawing/2014/main" id="{8C87D280-3D00-FF48-C49B-18DD4FF6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69" y="0"/>
            <a:ext cx="5859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jardín de una casa&#10;&#10;El contenido generado por IA puede ser incorrecto.">
            <a:extLst>
              <a:ext uri="{FF2B5EF4-FFF2-40B4-BE49-F238E27FC236}">
                <a16:creationId xmlns:a16="http://schemas.microsoft.com/office/drawing/2014/main" id="{BCA90A10-B3E1-A7B0-7691-E97D27F72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05" y="0"/>
            <a:ext cx="517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1CFFBEE6-81D1-0519-DF40-3E869064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995B793D-C907-0C41-4A9F-1E5A76B7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91" y="0"/>
            <a:ext cx="5169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grande&#10;&#10;El contenido generado por IA puede ser incorrecto.">
            <a:extLst>
              <a:ext uri="{FF2B5EF4-FFF2-40B4-BE49-F238E27FC236}">
                <a16:creationId xmlns:a16="http://schemas.microsoft.com/office/drawing/2014/main" id="{0D29DD74-19C1-502E-0DD0-502E4891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4379C025-BF1C-0BB2-8ED1-35DD44E24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72" y="0"/>
            <a:ext cx="478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6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muebles de madera&#10;&#10;El contenido generado por IA puede ser incorrecto.">
            <a:extLst>
              <a:ext uri="{FF2B5EF4-FFF2-40B4-BE49-F238E27FC236}">
                <a16:creationId xmlns:a16="http://schemas.microsoft.com/office/drawing/2014/main" id="{F75A5463-8051-FD90-C2E7-B9FDA874B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0"/>
            <a:ext cx="534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4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Casa en Venta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2025-09-02T22:35:20Z</dcterms:created>
  <dcterms:modified xsi:type="dcterms:W3CDTF">2025-09-02T22:38:59Z</dcterms:modified>
</cp:coreProperties>
</file>