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FF610-D963-155E-1A02-713BA591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93C1C7-08F3-CF49-1CB2-BBA7A7900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E1006A-5E99-B3A0-021D-07A5EFAF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2C2B5-C241-1A1B-5A15-958DCD7A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D9E36A-F302-1DAA-A1C0-08E00CA9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3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FE83C-3669-DA59-D817-EC5B697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DA4A4D-2DC0-7B9D-56AE-01CF0666C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83185-39D6-A18D-1C65-80FC42DF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E021D7-18C3-E074-DC11-16F89C9D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BD2793-3A83-07DB-B0F0-9894031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58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DA87EA-9952-F52F-C873-B66BECFFC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01CD3A-F66E-929A-8D21-EC251FB4D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C41EC-6A4C-495C-A57E-380A985D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A39B0-32E7-2543-580A-A262D45F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B75D0-2BA4-09B9-BC5A-AC4B12E7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7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B131D-8762-CE8D-2A7F-CC04DDD5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92E7E-CE86-7498-EC99-2D31AA2E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F85543-C7C8-EE75-D16C-0CABBABC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6BD48-D021-9BE8-614C-3FCABA09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694B6-38B4-C329-70F9-FFA3F5B8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51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DEF3A-4BDD-52E1-E082-5115BF36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DBF79-C84D-1AD9-E0CC-6AC7E499F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7F704F-3E33-471F-9359-5DD8B012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DBFC1C-9FEB-3899-9708-EC7D24DD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3A14D3-91FD-45D3-FC07-1ADFD0E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26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E4233-677E-C73A-A943-4CCCB2F3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D8A17-5A0E-A090-70BF-368703AAA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CBFE49-C0B8-7D14-0BED-238D7348A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9A547-7E3A-E4EE-AB5C-3ADEA674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5B3561-F91D-F0BA-272C-B64BE033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7C2E5-339F-C9EC-6E7D-D7CBD9B9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6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DA723-E37C-7CD3-62EC-89E20D71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90D2B4-32D7-56DD-05CE-94C92724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806AA2-870D-6240-8DC4-11CE4F66C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2C6CBE-7B05-5305-1A52-C91076A8C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56F48-B0A9-1319-D1DB-C7FD23F60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CE102C-EB03-4DBA-F404-2CF37ADC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0BE0DB-540F-9064-CCCA-F2CC9714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8211C7-4D27-20DF-198A-8C3128C2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18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98021-DF2D-D85A-04C3-587438B9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5662B7-C404-E174-3550-BED47B4A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0709AB-7123-C525-C507-ACB39B69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819B3A-1101-903C-9A3B-9F1E3A9C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55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2755D1-6B08-8426-9821-FA3A50DD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0EA321-15A8-A94D-E943-4E49E53B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179574-D7CE-5C26-7DA2-4A82AB1B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91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E4C89-99DE-E8F2-6330-30AAD7C9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8C4E6-7DFE-6E1C-DFD6-E7B955BA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F9972-5699-E5CB-476C-2BF2CDD07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FD6FEE-3B7A-8F06-19A3-4EDFE611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32FB69-D7DE-43B8-ED8B-591779AD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C1C5EB-EA72-1B3B-D0B3-D9588B19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42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EA56B-D79F-A662-AD3D-962F9F29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C69B65-E97C-553C-9F0B-7D999323F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BF1A59-9C70-6BFC-DECA-21EC0661E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EF7120-94F0-5D96-3400-EB9109AC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529CDE-7AFA-83DD-12D5-988ADC58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042013-4786-F855-A5A8-EB93711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94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B96612-03D5-907B-A5BD-6E7F846A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3F204B-C0CF-3B08-8A07-3ECECE7F1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432AD-4D06-F183-4235-20EF6D0AD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00736-10CC-4D1F-B044-54A22F727CE2}" type="datetimeFigureOut">
              <a:rPr lang="es-MX" smtClean="0"/>
              <a:t>18/09/2025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7FEF30-277A-1DBA-F923-EC9F3E120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89D6C-019F-EC34-DA69-CD41E4948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03E0D-7B4F-404A-9889-6977D6C91C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9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B468D-B6DA-2BB6-04F6-0DCF25A1A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Local comercial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1C7D28-7486-AF1F-C410-3514031CC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</a:t>
            </a:r>
            <a:r>
              <a:rPr lang="es-MX" dirty="0"/>
              <a:t>en calle Díaz Mirón colonia Andrade”</a:t>
            </a:r>
          </a:p>
        </p:txBody>
      </p:sp>
    </p:spTree>
    <p:extLst>
      <p:ext uri="{BB962C8B-B14F-4D97-AF65-F5344CB8AC3E}">
        <p14:creationId xmlns:p14="http://schemas.microsoft.com/office/powerpoint/2010/main" val="256437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cho de madera&#10;&#10;El contenido generado por IA puede ser incorrecto.">
            <a:extLst>
              <a:ext uri="{FF2B5EF4-FFF2-40B4-BE49-F238E27FC236}">
                <a16:creationId xmlns:a16="http://schemas.microsoft.com/office/drawing/2014/main" id="{85FA58E2-5902-191E-3BC3-AF4FAF6E6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0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F2434B50-90F1-8DB2-1CCB-E847306A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madera&#10;&#10;El contenido generado por IA puede ser incorrecto.">
            <a:extLst>
              <a:ext uri="{FF2B5EF4-FFF2-40B4-BE49-F238E27FC236}">
                <a16:creationId xmlns:a16="http://schemas.microsoft.com/office/drawing/2014/main" id="{09901203-9AD0-6AFB-E8C3-446F3B5E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una calle&#10;&#10;El contenido generado por IA puede ser incorrecto.">
            <a:extLst>
              <a:ext uri="{FF2B5EF4-FFF2-40B4-BE49-F238E27FC236}">
                <a16:creationId xmlns:a16="http://schemas.microsoft.com/office/drawing/2014/main" id="{4CBBEE12-989F-404D-0AF5-8C7C3F79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apalote volando en la calle&#10;&#10;El contenido generado por IA puede ser incorrecto.">
            <a:extLst>
              <a:ext uri="{FF2B5EF4-FFF2-40B4-BE49-F238E27FC236}">
                <a16:creationId xmlns:a16="http://schemas.microsoft.com/office/drawing/2014/main" id="{0E8A3D16-0D70-9BBF-C20F-2D45A091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70" y="0"/>
            <a:ext cx="5966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nca de madera junto a una ventana&#10;&#10;El contenido generado por IA puede ser incorrecto.">
            <a:extLst>
              <a:ext uri="{FF2B5EF4-FFF2-40B4-BE49-F238E27FC236}">
                <a16:creationId xmlns:a16="http://schemas.microsoft.com/office/drawing/2014/main" id="{C8203C3A-9A97-DE77-0D83-E4E3B4335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4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tabla, piso&#10;&#10;El contenido generado por IA puede ser incorrecto.">
            <a:extLst>
              <a:ext uri="{FF2B5EF4-FFF2-40B4-BE49-F238E27FC236}">
                <a16:creationId xmlns:a16="http://schemas.microsoft.com/office/drawing/2014/main" id="{3A02931F-29BF-8B6F-C5B8-3044FE2CA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iso de madera&#10;&#10;El contenido generado por IA puede ser incorrecto.">
            <a:extLst>
              <a:ext uri="{FF2B5EF4-FFF2-40B4-BE49-F238E27FC236}">
                <a16:creationId xmlns:a16="http://schemas.microsoft.com/office/drawing/2014/main" id="{1393EE22-4137-C2EA-B159-36AFC2F12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piso, rampa, alfombra&#10;&#10;El contenido generado por IA puede ser incorrecto.">
            <a:extLst>
              <a:ext uri="{FF2B5EF4-FFF2-40B4-BE49-F238E27FC236}">
                <a16:creationId xmlns:a16="http://schemas.microsoft.com/office/drawing/2014/main" id="{47180A59-ABF3-6B40-477D-CEFBDF356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sa de madera&#10;&#10;El contenido generado por IA puede ser incorrecto.">
            <a:extLst>
              <a:ext uri="{FF2B5EF4-FFF2-40B4-BE49-F238E27FC236}">
                <a16:creationId xmlns:a16="http://schemas.microsoft.com/office/drawing/2014/main" id="{C5432639-7975-6654-1A24-365DA6066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7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dificio con puerta de madera&#10;&#10;El contenido generado por IA puede ser incorrecto.">
            <a:extLst>
              <a:ext uri="{FF2B5EF4-FFF2-40B4-BE49-F238E27FC236}">
                <a16:creationId xmlns:a16="http://schemas.microsoft.com/office/drawing/2014/main" id="{C4648DFD-356D-3596-C362-E9F2D3F3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974DED70-5813-72B8-B3B1-7D421D962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9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Panorámica</PresentationFormat>
  <Paragraphs>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Local comercial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2025-09-18T21:42:38Z</dcterms:created>
  <dcterms:modified xsi:type="dcterms:W3CDTF">2025-09-18T21:45:15Z</dcterms:modified>
</cp:coreProperties>
</file>