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28FD7-DCD1-B6B7-C7A2-2961938D3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175F0B-39D8-D983-88AC-A51EABE2A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7489F-DF3E-C6DB-3EE3-565B0F9E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1221D-040F-08A7-B06F-93D8D9A9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AE17A6-5468-D6BA-7EA0-04304651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376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EA6B2-8D1D-5430-50C1-00C7731F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B9590A-803F-6AE8-C043-418453D71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EBF39C-0847-04B7-EE65-3BD0C8D8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0AFF72-EB01-8F25-7642-F5009D61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F4690D-9806-A68D-D436-33ABF7C1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40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5D60D5-005C-3724-685C-5A2E8EFAF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819686-08CA-FAE4-DEA3-3B126ECCA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6B201-81B7-B7DE-AB50-C0A96572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394B48-FCE7-E8C3-1B3E-A1245E50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35CEA-1AF8-CCE3-F294-56EF77C0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574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F323F-A4CD-92D4-149F-B2BAEB4B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F5FCBF-F719-BF84-9C6A-6D536897C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4A3D02-AD02-8CAB-C70C-56B62A42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DC78A-2AB1-43E0-BE6D-8DE66EEF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97EFDE-4761-E161-4563-A93C89DA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214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B1B40-0E8C-C6C4-5A40-1E99C26F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19FFA4-1C95-9FDD-2FAC-0C61FF21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74768-788A-6DC8-776C-91991786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14541-2DFD-4413-0214-4B4BD088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BE4FF4-8F5A-33F1-9C38-40D786B2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97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78667-8182-C4B8-33D2-6AA4CF67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1FAC9-7497-9281-93F2-12B312EA9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8FC0C5-C8F7-99BF-DE99-7F362DDF8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546951-403D-7A77-F1F1-2CF950B5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AE704E-45CC-A938-D762-FE5DFBB3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23819-D1E0-3183-AA7C-7161AA26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5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03C45-1FA2-C931-B8C2-AFF1337A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818672-A3E3-4336-207B-09A797327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BEC941-5EB7-E24A-CE5A-C0913DEB8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181B09-72DD-0EA3-1EDE-2A445FC68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4824CA-2B01-45A4-ADFA-6400879B9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D39367-5479-8E10-3A77-99B36FF4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882962-0890-6FE4-9335-8B4E6582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721E90-38B9-8A2A-A362-895E6C03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41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A25BE-0DAF-1414-7741-DE6B271C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D08F4-A69F-77B0-9234-09C5D588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8BAF7E-B1F5-9C70-B976-ED710D0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551D06-1CAE-31B1-C38E-861BCFED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03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668648-58E4-D70E-D2CC-F7D4E801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7E677C-6FA8-2C5A-ABAE-F7A68833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A15F09-620B-53B0-E212-70F0815B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11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E79B9-EF1F-1B6C-35E8-E7672180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5AEEF-14F4-A3AE-BB0F-EA52CDEC7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3086D6-D6BD-66A9-2D78-91E550E25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1CA74E-812D-4C88-D661-E438FF8C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9C2688-B8E5-2E40-CE1D-DAC5E083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5E8B8E-5D1D-BD6A-014A-0EFC7348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86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A6F61-50AE-F925-1C32-D206829D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83BB5F-09E1-A391-13BB-26B0FCDB8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2FE044-9B0A-EE64-A191-D88BCA532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2FBA4E-D4FB-5183-51F2-C5BA02E39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3C8783-5298-AF50-692A-A49AD6A4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6CA12-EF7E-6F75-6206-256C4EFE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76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A75A00-C43E-34EC-50B6-F2FD2769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1232D-BA05-8225-319C-152A6D5C0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211E0-6A42-4AE4-E384-A97EBB42B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7E08E-1333-4CAA-B214-D2703C57D1C5}" type="datetimeFigureOut">
              <a:rPr lang="es-MX" smtClean="0"/>
              <a:t>22/09/2025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823CE2-A75E-754C-52F6-7655C9F26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B54DFF-30D7-8683-AF8B-FCD6013B9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1AF3B-D584-403C-B90F-6A84C7B0A7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13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288ED-A51E-2299-9297-48B3EA313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Oficina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C58A7B-029B-1A90-4FF0-3A98CD2F6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“Edificio </a:t>
            </a:r>
            <a:r>
              <a:rPr lang="es-ES" dirty="0" err="1"/>
              <a:t>Level</a:t>
            </a:r>
            <a:r>
              <a:rPr lang="es-ES" dirty="0"/>
              <a:t>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342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52137741-7F75-C5A6-8657-A03667ABB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5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iudad con edificios altos&#10;&#10;El contenido generado por IA puede ser incorrecto.">
            <a:extLst>
              <a:ext uri="{FF2B5EF4-FFF2-40B4-BE49-F238E27FC236}">
                <a16:creationId xmlns:a16="http://schemas.microsoft.com/office/drawing/2014/main" id="{03D04A62-4D8F-CFEB-4273-C8BE5E9E5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E5047DC5-FFB6-1193-B265-277D9031F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0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cama, cuarto&#10;&#10;El contenido generado por IA puede ser incorrecto.">
            <a:extLst>
              <a:ext uri="{FF2B5EF4-FFF2-40B4-BE49-F238E27FC236}">
                <a16:creationId xmlns:a16="http://schemas.microsoft.com/office/drawing/2014/main" id="{30AE1837-1573-9F11-49AB-D12AA4A8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4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estación de tren&#10;&#10;El contenido generado por IA puede ser incorrecto.">
            <a:extLst>
              <a:ext uri="{FF2B5EF4-FFF2-40B4-BE49-F238E27FC236}">
                <a16:creationId xmlns:a16="http://schemas.microsoft.com/office/drawing/2014/main" id="{C476DF91-6FDF-03DA-C264-CD077B04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torre de un edificio&#10;&#10;El contenido generado por IA puede ser incorrecto.">
            <a:extLst>
              <a:ext uri="{FF2B5EF4-FFF2-40B4-BE49-F238E27FC236}">
                <a16:creationId xmlns:a16="http://schemas.microsoft.com/office/drawing/2014/main" id="{C032AD85-9489-9AA1-5D68-6E47C1FC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1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 edificio&#10;&#10;El contenido generado por IA puede ser incorrecto.">
            <a:extLst>
              <a:ext uri="{FF2B5EF4-FFF2-40B4-BE49-F238E27FC236}">
                <a16:creationId xmlns:a16="http://schemas.microsoft.com/office/drawing/2014/main" id="{D7BBFCD7-E2EF-EFC5-EC43-856184BC1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l interior de una casa&#10;&#10;El contenido generado por IA puede ser incorrecto.">
            <a:extLst>
              <a:ext uri="{FF2B5EF4-FFF2-40B4-BE49-F238E27FC236}">
                <a16:creationId xmlns:a16="http://schemas.microsoft.com/office/drawing/2014/main" id="{745F1F21-0C77-6BB9-EA2D-8D0E8EAB3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piso, interior, pequeño&#10;&#10;El contenido generado por IA puede ser incorrecto.">
            <a:extLst>
              <a:ext uri="{FF2B5EF4-FFF2-40B4-BE49-F238E27FC236}">
                <a16:creationId xmlns:a16="http://schemas.microsoft.com/office/drawing/2014/main" id="{A9592C13-4CED-09C3-DD11-2ED7328F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ventana grande&#10;&#10;El contenido generado por IA puede ser incorrecto.">
            <a:extLst>
              <a:ext uri="{FF2B5EF4-FFF2-40B4-BE49-F238E27FC236}">
                <a16:creationId xmlns:a16="http://schemas.microsoft.com/office/drawing/2014/main" id="{C6D9B92A-0BDA-C22B-69DB-76237E95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7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piso, cuarto&#10;&#10;El contenido generado por IA puede ser incorrecto.">
            <a:extLst>
              <a:ext uri="{FF2B5EF4-FFF2-40B4-BE49-F238E27FC236}">
                <a16:creationId xmlns:a16="http://schemas.microsoft.com/office/drawing/2014/main" id="{D89C51E5-95D0-F6BE-A993-82F538129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una ciudad desde lo alto de una ventana&#10;&#10;El contenido generado por IA puede ser incorrecto.">
            <a:extLst>
              <a:ext uri="{FF2B5EF4-FFF2-40B4-BE49-F238E27FC236}">
                <a16:creationId xmlns:a16="http://schemas.microsoft.com/office/drawing/2014/main" id="{A8151861-B2B3-BF8A-B003-65969853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3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illa en un cuarto&#10;&#10;El contenido generado por IA puede ser incorrecto.">
            <a:extLst>
              <a:ext uri="{FF2B5EF4-FFF2-40B4-BE49-F238E27FC236}">
                <a16:creationId xmlns:a16="http://schemas.microsoft.com/office/drawing/2014/main" id="{228CEF26-5066-140D-9AA9-44A1727CA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illa en un cuarto&#10;&#10;El contenido generado por IA puede ser incorrecto.">
            <a:extLst>
              <a:ext uri="{FF2B5EF4-FFF2-40B4-BE49-F238E27FC236}">
                <a16:creationId xmlns:a16="http://schemas.microsoft.com/office/drawing/2014/main" id="{D3BAB295-AE51-0D27-3E32-6395B9EE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cuarto, pequeño, silla&#10;&#10;El contenido generado por IA puede ser incorrecto.">
            <a:extLst>
              <a:ext uri="{FF2B5EF4-FFF2-40B4-BE49-F238E27FC236}">
                <a16:creationId xmlns:a16="http://schemas.microsoft.com/office/drawing/2014/main" id="{0A66EAED-4351-D3F4-B04C-87F5B127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5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Oficina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2025-09-22T21:34:48Z</dcterms:created>
  <dcterms:modified xsi:type="dcterms:W3CDTF">2025-09-22T21:37:42Z</dcterms:modified>
</cp:coreProperties>
</file>