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3ED83-CA4C-4431-F37E-418C67861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AFCBDD-FA8B-59F7-ADF7-6C2DB9AEA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590E9F-6D20-58F4-95FD-D27522A11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0C59-E420-4573-B42C-27E6E645A435}" type="datetimeFigureOut">
              <a:rPr lang="es-MX" smtClean="0"/>
              <a:t>21/10/2025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2471B1-7643-9E7F-53FC-4D6BC2F3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6C5D05-238E-436E-F645-DF2FB12D7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2438-0F44-40C7-A8E0-012C6F5EEF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524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AB435-0F28-44AA-2728-B0B77326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98E5FB-0657-2241-54F0-DD22D0AE9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2D13EE-5AD4-B527-7D37-74DBA38BC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0C59-E420-4573-B42C-27E6E645A435}" type="datetimeFigureOut">
              <a:rPr lang="es-MX" smtClean="0"/>
              <a:t>21/10/2025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A84011-2A20-9B96-0635-B9B66CFE6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8196D7-E218-EB57-98A1-979D10FE8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2438-0F44-40C7-A8E0-012C6F5EEF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2759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B7153D-D17A-BF1B-157C-5E4881AE6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94367-7DA5-F419-7806-E08C0FC31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4A6981-4FBF-5C2E-F91D-D9BFE4739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0C59-E420-4573-B42C-27E6E645A435}" type="datetimeFigureOut">
              <a:rPr lang="es-MX" smtClean="0"/>
              <a:t>21/10/2025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4BE0C5-BC9D-E309-373F-0F8F1187A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3A67CA-52F2-AEC7-7CFB-C9FF9CC67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2438-0F44-40C7-A8E0-012C6F5EEF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2408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55E7C1-7542-C7BE-13CC-50898D9B8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4AD9F1-0494-907A-8E07-94946AF4F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A32163-C44D-2F83-C5E6-971D6A88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0C59-E420-4573-B42C-27E6E645A435}" type="datetimeFigureOut">
              <a:rPr lang="es-MX" smtClean="0"/>
              <a:t>21/10/2025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A41EE0-0DE0-F2C8-A196-F0808BC86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3632FA-29C3-5558-30B9-5360433B7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2438-0F44-40C7-A8E0-012C6F5EEF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44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7F800-D87E-E2E1-C2E3-951E0BDB7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23F0AC-757B-8595-8D52-967F0A318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396BAB-E6F4-F0EA-37A2-BCD39F1B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0C59-E420-4573-B42C-27E6E645A435}" type="datetimeFigureOut">
              <a:rPr lang="es-MX" smtClean="0"/>
              <a:t>21/10/2025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EE7A31-8A32-22E7-04FC-541E2F9F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CF4486-3BE6-F8F9-366C-DC7DD7CC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2438-0F44-40C7-A8E0-012C6F5EEF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645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F044EB-F996-9AC4-A1F4-832DBD74F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9C1043-0B84-9801-620D-75664A217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77C921-C8C1-4952-6D52-AF5870FCA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275CB9-A7C7-54A6-01F8-381D6644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0C59-E420-4573-B42C-27E6E645A435}" type="datetimeFigureOut">
              <a:rPr lang="es-MX" smtClean="0"/>
              <a:t>21/10/2025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60F91F-27C1-A761-AE85-37A718E43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BF3424-CDDA-DB34-D10D-9ACB03415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2438-0F44-40C7-A8E0-012C6F5EEF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672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222C0B-5227-ACCF-EF1F-D3C2004A4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0E42F2-90AB-16C9-3DEE-79EDAD9AE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A159AF-5EC0-98C0-E75B-6B823A1CE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90E94D8-BAAF-2F27-6FD6-36BD6C4B9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68B842D-9CB6-1B15-A408-D556527EAB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B9FAE30-6098-C2FE-E705-D0443FD4D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0C59-E420-4573-B42C-27E6E645A435}" type="datetimeFigureOut">
              <a:rPr lang="es-MX" smtClean="0"/>
              <a:t>21/10/2025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71DE34B-92EE-97F8-0202-DE7634689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2A6029D-C382-F7D4-B47C-9BE116B9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2438-0F44-40C7-A8E0-012C6F5EEF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737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9F209F-6ED0-69C0-B294-EB86E18DD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DB94442-3F55-7682-4D25-046167E07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0C59-E420-4573-B42C-27E6E645A435}" type="datetimeFigureOut">
              <a:rPr lang="es-MX" smtClean="0"/>
              <a:t>21/10/2025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BB29F7C-8475-85B1-636A-517F2DF8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6D9E9C-7652-57FB-7695-EF97AFCD4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2438-0F44-40C7-A8E0-012C6F5EEF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1519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534AF55-BE69-009D-C2AF-8D6465A3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0C59-E420-4573-B42C-27E6E645A435}" type="datetimeFigureOut">
              <a:rPr lang="es-MX" smtClean="0"/>
              <a:t>21/10/2025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2457BF-BB0B-2919-B2B3-3E02D420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BB4CCB-96BA-FF76-BB41-7C65AEB3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2438-0F44-40C7-A8E0-012C6F5EEF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038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037D4-21D8-5B6C-29AB-0B268760A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0EDDE0-60B3-C6EB-4A71-3AF505CE8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62BB71-65ED-A7CE-212F-34F0618F3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5FEEEB-CA26-63E7-66B3-D4E7924B5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0C59-E420-4573-B42C-27E6E645A435}" type="datetimeFigureOut">
              <a:rPr lang="es-MX" smtClean="0"/>
              <a:t>21/10/2025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B9AAF1-9A81-964A-0AAF-735078999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3EA644-E3C3-BA1B-137B-0F8BF088C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2438-0F44-40C7-A8E0-012C6F5EEF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834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C02319-E8C3-42DD-DC1A-DDABC9FEB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32A77D5-4869-2F2B-BC57-040B7DDBDB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BADDB4-AB16-C6B5-0F40-1E6A48E46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4E675C-4502-1EC2-BF9C-F61A66ADD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0C59-E420-4573-B42C-27E6E645A435}" type="datetimeFigureOut">
              <a:rPr lang="es-MX" smtClean="0"/>
              <a:t>21/10/2025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242267-14EA-8E51-34F9-EE974FA9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817A26-EA18-CFBD-E245-68A1D1293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2438-0F44-40C7-A8E0-012C6F5EEF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216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6026A2C-57E9-11D4-B9A1-C1785295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6B87B7-9AC9-32D2-956C-92615D645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747239-4B49-FDEB-F1A0-109DC8EF9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AD0C59-E420-4573-B42C-27E6E645A435}" type="datetimeFigureOut">
              <a:rPr lang="es-MX" smtClean="0"/>
              <a:t>21/10/2025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B1E72A-9AF8-2F85-1605-67D80B7B8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0A49CA-2323-7383-99ED-548D06829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402438-0F44-40C7-A8E0-012C6F5EEF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539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0AD112-2B7B-60DE-9EF4-BDCABE3A5D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Casa en Renta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A96A35-E32C-640B-B5D7-F96D1E68D0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“Portón Cañada”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2050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xterior, edificio, árbol, flor&#10;&#10;El contenido generado por IA puede ser incorrecto.">
            <a:extLst>
              <a:ext uri="{FF2B5EF4-FFF2-40B4-BE49-F238E27FC236}">
                <a16:creationId xmlns:a16="http://schemas.microsoft.com/office/drawing/2014/main" id="{D4E03701-1A4C-96C6-64D5-26E09D24A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2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dificio, interior, puerta, piso&#10;&#10;El contenido generado por IA puede ser incorrecto.">
            <a:extLst>
              <a:ext uri="{FF2B5EF4-FFF2-40B4-BE49-F238E27FC236}">
                <a16:creationId xmlns:a16="http://schemas.microsoft.com/office/drawing/2014/main" id="{0DDF978F-4AFD-EB5C-EC8B-837AAD1DD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27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edificio, pequeño, cuarto&#10;&#10;El contenido generado por IA puede ser incorrecto.">
            <a:extLst>
              <a:ext uri="{FF2B5EF4-FFF2-40B4-BE49-F238E27FC236}">
                <a16:creationId xmlns:a16="http://schemas.microsoft.com/office/drawing/2014/main" id="{0E0A1D6E-788E-903F-E7F0-0E36463A9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47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arto con piso de madera&#10;&#10;El contenido generado por IA puede ser incorrecto.">
            <a:extLst>
              <a:ext uri="{FF2B5EF4-FFF2-40B4-BE49-F238E27FC236}">
                <a16:creationId xmlns:a16="http://schemas.microsoft.com/office/drawing/2014/main" id="{A97F6CA0-DCD3-465E-FEA7-20223907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97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arto con piso de madera&#10;&#10;El contenido generado por IA puede ser incorrecto.">
            <a:extLst>
              <a:ext uri="{FF2B5EF4-FFF2-40B4-BE49-F238E27FC236}">
                <a16:creationId xmlns:a16="http://schemas.microsoft.com/office/drawing/2014/main" id="{E330B332-D201-D1C4-B5FB-206F83224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24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86ED9B2B-C1FC-F58A-BA62-AD7F5591C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17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puerta blanca&#10;&#10;El contenido generado por IA puede ser incorrecto.">
            <a:extLst>
              <a:ext uri="{FF2B5EF4-FFF2-40B4-BE49-F238E27FC236}">
                <a16:creationId xmlns:a16="http://schemas.microsoft.com/office/drawing/2014/main" id="{812F36D2-C32D-7495-77E7-2B7C5EF90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85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arto con piso de madera&#10;&#10;El contenido generado por IA puede ser incorrecto.">
            <a:extLst>
              <a:ext uri="{FF2B5EF4-FFF2-40B4-BE49-F238E27FC236}">
                <a16:creationId xmlns:a16="http://schemas.microsoft.com/office/drawing/2014/main" id="{92A7FE10-D278-DED7-09DA-B8285FD69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54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gabinete de madera&#10;&#10;El contenido generado por IA puede ser incorrecto.">
            <a:extLst>
              <a:ext uri="{FF2B5EF4-FFF2-40B4-BE49-F238E27FC236}">
                <a16:creationId xmlns:a16="http://schemas.microsoft.com/office/drawing/2014/main" id="{693E8B81-BED9-2753-0A38-49385E365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91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ducha con puertas de cristal&#10;&#10;El contenido generado por IA puede ser incorrecto.">
            <a:extLst>
              <a:ext uri="{FF2B5EF4-FFF2-40B4-BE49-F238E27FC236}">
                <a16:creationId xmlns:a16="http://schemas.microsoft.com/office/drawing/2014/main" id="{EF2B4608-7D76-A9CB-89F9-25CA2E8CC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5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sa blanca&#10;&#10;El contenido generado por IA puede ser incorrecto.">
            <a:extLst>
              <a:ext uri="{FF2B5EF4-FFF2-40B4-BE49-F238E27FC236}">
                <a16:creationId xmlns:a16="http://schemas.microsoft.com/office/drawing/2014/main" id="{6188B995-B382-2D69-1809-D09E0B0B7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64" y="0"/>
            <a:ext cx="5048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50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Vista del interior de una casa&#10;&#10;El contenido generado por IA puede ser incorrecto.">
            <a:extLst>
              <a:ext uri="{FF2B5EF4-FFF2-40B4-BE49-F238E27FC236}">
                <a16:creationId xmlns:a16="http://schemas.microsoft.com/office/drawing/2014/main" id="{34588BB6-6D75-D864-FBC0-959758BE7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64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puerta de madera&#10;&#10;El contenido generado por IA puede ser incorrecto.">
            <a:extLst>
              <a:ext uri="{FF2B5EF4-FFF2-40B4-BE49-F238E27FC236}">
                <a16:creationId xmlns:a16="http://schemas.microsoft.com/office/drawing/2014/main" id="{A689E603-16D2-AFA0-BBB5-6D744CE66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80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arto con piso de madera&#10;&#10;El contenido generado por IA puede ser incorrecto.">
            <a:extLst>
              <a:ext uri="{FF2B5EF4-FFF2-40B4-BE49-F238E27FC236}">
                <a16:creationId xmlns:a16="http://schemas.microsoft.com/office/drawing/2014/main" id="{7D840D44-9177-E715-3DD3-5C9D5EBA8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8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2CBE0B97-F2F5-C3FE-A934-7EB543C7C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9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arto con piso de madera&#10;&#10;El contenido generado por IA puede ser incorrecto.">
            <a:extLst>
              <a:ext uri="{FF2B5EF4-FFF2-40B4-BE49-F238E27FC236}">
                <a16:creationId xmlns:a16="http://schemas.microsoft.com/office/drawing/2014/main" id="{E1009963-90B3-12AF-D8CB-ABCC69207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11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ala de estar&#10;&#10;El contenido generado por IA puede ser incorrecto.">
            <a:extLst>
              <a:ext uri="{FF2B5EF4-FFF2-40B4-BE49-F238E27FC236}">
                <a16:creationId xmlns:a16="http://schemas.microsoft.com/office/drawing/2014/main" id="{00A4CB33-D387-115B-7BFC-DD9097D7E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01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ala de estar&#10;&#10;El contenido generado por IA puede ser incorrecto.">
            <a:extLst>
              <a:ext uri="{FF2B5EF4-FFF2-40B4-BE49-F238E27FC236}">
                <a16:creationId xmlns:a16="http://schemas.microsoft.com/office/drawing/2014/main" id="{22D59A27-87F6-4155-DF17-972DCCB0E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19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ala de estar&#10;&#10;El contenido generado por IA puede ser incorrecto.">
            <a:extLst>
              <a:ext uri="{FF2B5EF4-FFF2-40B4-BE49-F238E27FC236}">
                <a16:creationId xmlns:a16="http://schemas.microsoft.com/office/drawing/2014/main" id="{BF9E8942-A6E7-BF08-7F0F-6EC2C8127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70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ducha con puertas de cristal&#10;&#10;El contenido generado por IA puede ser incorrecto.">
            <a:extLst>
              <a:ext uri="{FF2B5EF4-FFF2-40B4-BE49-F238E27FC236}">
                <a16:creationId xmlns:a16="http://schemas.microsoft.com/office/drawing/2014/main" id="{05269C3B-7E3F-6FB3-9D79-0FF2B01C6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380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</Words>
  <Application>Microsoft Office PowerPoint</Application>
  <PresentationFormat>Panorámica</PresentationFormat>
  <Paragraphs>2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Tema de Office</vt:lpstr>
      <vt:lpstr>Casa en Renta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pemu contabilidad</dc:creator>
  <cp:lastModifiedBy>pemu contabilidad</cp:lastModifiedBy>
  <cp:revision>1</cp:revision>
  <dcterms:created xsi:type="dcterms:W3CDTF">2025-10-21T23:28:59Z</dcterms:created>
  <dcterms:modified xsi:type="dcterms:W3CDTF">2025-10-21T23:33:39Z</dcterms:modified>
</cp:coreProperties>
</file>