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445BBD-8081-2CB5-6912-0E023EA3C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B8A3D8-2653-82E3-87CB-5D4274345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D07137-1A9C-ABDB-F10C-21AFA434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417A1C-3454-AD00-F331-7C297FDD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E47208-DD05-5C6F-8392-4A9828E5E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014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FD19AB-2866-868F-9EC9-25460023C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484248-1CCF-2255-9ADE-5CFD7EB3D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584AF1-5DC7-53A9-1400-5EFF63765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B709F4-4E67-339A-B42F-EDF7F6377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5D7767-4EC3-0B9E-205E-91B5C7D0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9957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7A6C3F-7A1E-BE23-F2FB-DC33A68720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B4062D-CEA9-54D0-0CD1-01270EEFA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938A4E-365D-33C3-0FD7-554B4794C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FF2BC6-4A14-9087-A19F-707317B7E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322D37-E535-AB9B-1E83-6199B841C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566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49D4AA-D956-51E8-A599-F31CA2D92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69702D-118A-3A84-6675-9D0F3303F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8A905A-D120-B671-4D9E-94643571D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E58FCC-1085-4CDD-0508-4E8740F8E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A40253-524E-2AE2-6E62-5C9AE079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284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4C185C-7759-DF77-31BA-198CB16B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EED647-69F3-371E-0551-CFE9F2C8D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67547D-253E-A78B-D3F9-9341EA970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1CECBA-E0A8-3C4F-88B0-28FF8216A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D6589C-C83B-5AB6-F725-1D5C4B03B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1100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353BB4-4993-A6D4-577E-52D61078D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DFE4DC-DB83-9CCF-01EC-A1909D003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3FE0C0-BE20-E5B4-961B-F2AA4AC76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EE9E96-DD83-74A5-1F18-3B15E24ED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2A6BAB-8836-C1C4-FED8-68BA5A14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0E6E09-2E9F-F978-E9B3-E26A0E69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003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88C974-F903-E3BC-9B6F-47CEBFB47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A936B1-314F-6E08-6ED5-A599DDE64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951930-2942-700D-4852-ED7D8B93B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9B33768-F472-1D6E-0D9E-997B49BF5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3B49E13-7904-E86B-FE6C-FE93D66D5A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5874E9-0095-5E86-1EDD-AF2AE80B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6C073A-A29D-0E59-B904-FF01EC9A8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8719AE4-4429-83B3-D94D-FA63EC440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844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B5104-F226-D6AF-0516-59F8C47C5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F671313-FA10-B7FA-354E-C3269F357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DA146E0-114A-6D21-471C-3C90AA1B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E0B74A1-A486-D53C-B56D-0A1CBD902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788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D9E3CAF-EC77-8BE8-CF4F-C5B60A43A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A5D7E00-409A-F2F9-482E-4776158E4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FD9986-5B71-9670-8901-2FB6FC853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941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A5D248-755E-0C84-4426-06080D886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70B046-6B92-CC6E-0FFB-ADA455AEF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F08BF4-8E74-91D6-F0A2-829F570F1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C1362B-FFA1-6C1A-806A-6DC3888F9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140589-C2D4-031A-A6AC-6CB14E69A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276B6D-659B-434A-D9D7-42F68248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5951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CE4CA-E764-E12B-6F3B-02C190E44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0DA3669-7AC9-5D4F-ECBE-68A3C10976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268D70D-6558-2AFC-F89D-F5D33B9B6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DAFE92-E71B-CE5B-79E4-E944979BB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0DCBC0-55FA-E2CC-2694-42E9ACF25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F5DAE9-C75C-8FEC-E926-79A5FE28E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85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24D131B-B51F-BC98-EFA0-394616673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51B918-2327-61A2-2B2C-C66A33A1D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6FE553-239C-848F-C325-4214B66A5E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B6CDB5-9E44-4E39-8A56-7E2D917E49D3}" type="datetimeFigureOut">
              <a:rPr lang="es-MX" smtClean="0"/>
              <a:t>28/11/2025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AB191F-D77B-4407-82E1-451D0DDC5C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EA862A-80B1-D4DD-6605-0924FC1B37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388EE7-541C-4C4E-A623-DCCC0C7F7D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100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A6F4E9-F5BA-52F3-E212-E0229CAD64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Casa Nueva en Venta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110BD2-FF92-1853-9E93-2876BD7550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“Lomas Punta del Este”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93964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digital de una casa&#10;&#10;El contenido generado por IA puede ser incorrecto.">
            <a:extLst>
              <a:ext uri="{FF2B5EF4-FFF2-40B4-BE49-F238E27FC236}">
                <a16:creationId xmlns:a16="http://schemas.microsoft.com/office/drawing/2014/main" id="{10D5E706-7AC8-48D5-661F-D2CA4D1657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294" y="0"/>
            <a:ext cx="73274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9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cocina moderna&#10;&#10;El contenido generado por IA puede ser incorrecto.">
            <a:extLst>
              <a:ext uri="{FF2B5EF4-FFF2-40B4-BE49-F238E27FC236}">
                <a16:creationId xmlns:a16="http://schemas.microsoft.com/office/drawing/2014/main" id="{C5F3CF20-8D36-DB1B-D742-1BCCDE15CE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683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ducha en un lavabo&#10;&#10;El contenido generado por IA puede ser incorrecto.">
            <a:extLst>
              <a:ext uri="{FF2B5EF4-FFF2-40B4-BE49-F238E27FC236}">
                <a16:creationId xmlns:a16="http://schemas.microsoft.com/office/drawing/2014/main" id="{D51B1146-9E98-2CE7-66DA-1E539A172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66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uarto con piso de madera&#10;&#10;El contenido generado por IA puede ser incorrecto.">
            <a:extLst>
              <a:ext uri="{FF2B5EF4-FFF2-40B4-BE49-F238E27FC236}">
                <a16:creationId xmlns:a16="http://schemas.microsoft.com/office/drawing/2014/main" id="{8FBB0C10-CE00-6CB2-C05F-7ACA3EE7D0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188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nterior, pequeño, espejo, puerta&#10;&#10;El contenido generado por IA puede ser incorrecto.">
            <a:extLst>
              <a:ext uri="{FF2B5EF4-FFF2-40B4-BE49-F238E27FC236}">
                <a16:creationId xmlns:a16="http://schemas.microsoft.com/office/drawing/2014/main" id="{C147A5B7-E2BB-CE60-CCB0-48E46FE527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216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sala de estar&#10;&#10;El contenido generado por IA puede ser incorrecto.">
            <a:extLst>
              <a:ext uri="{FF2B5EF4-FFF2-40B4-BE49-F238E27FC236}">
                <a16:creationId xmlns:a16="http://schemas.microsoft.com/office/drawing/2014/main" id="{D5D3DD3D-19F3-51AC-8788-CE1E545354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190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Vista de una casa&#10;&#10;El contenido generado por IA puede ser incorrecto.">
            <a:extLst>
              <a:ext uri="{FF2B5EF4-FFF2-40B4-BE49-F238E27FC236}">
                <a16:creationId xmlns:a16="http://schemas.microsoft.com/office/drawing/2014/main" id="{C7233674-4E10-F2B2-0D16-13CED508E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877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Una puerta de madera en el techo&#10;&#10;El contenido generado por IA puede ser incorrecto.">
            <a:extLst>
              <a:ext uri="{FF2B5EF4-FFF2-40B4-BE49-F238E27FC236}">
                <a16:creationId xmlns:a16="http://schemas.microsoft.com/office/drawing/2014/main" id="{5262EFFF-7082-8FAE-ADFE-2EE7A12044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595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Panorámica</PresentationFormat>
  <Paragraphs>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de Office</vt:lpstr>
      <vt:lpstr>Casa Nueva en Venta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pemu contabilidad</dc:creator>
  <cp:lastModifiedBy>pemu contabilidad</cp:lastModifiedBy>
  <cp:revision>1</cp:revision>
  <dcterms:created xsi:type="dcterms:W3CDTF">2025-11-28T18:04:17Z</dcterms:created>
  <dcterms:modified xsi:type="dcterms:W3CDTF">2025-11-28T18:06:51Z</dcterms:modified>
</cp:coreProperties>
</file>