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0573F1-845C-58B8-B56A-E94FCFCD7E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352C9EB-8BA0-513C-CDED-65977618D5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BF434A9-835E-5EDC-AC7A-712F0066D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CAF7D-58C0-47D5-BD48-2CFFADAAC00E}" type="datetimeFigureOut">
              <a:rPr lang="es-MX" smtClean="0"/>
              <a:t>19/11/2025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2FC1528-1EBF-29DA-479E-11FE1C018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845B9E7-1463-4982-3B4B-9F630379B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7440-64D6-4C59-A58D-1B3F67484E0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79703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83A987-B560-0C52-3998-515008258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1B791C2-B0B5-BB96-A2D8-35BE9E2F9F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E0C16C7-D10A-D859-AFA9-5F8C03112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CAF7D-58C0-47D5-BD48-2CFFADAAC00E}" type="datetimeFigureOut">
              <a:rPr lang="es-MX" smtClean="0"/>
              <a:t>19/11/2025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75CDD36-6859-4D31-AF9C-95B57074F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99665D4-70A6-F785-7EBE-372088D41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7440-64D6-4C59-A58D-1B3F67484E0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95193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F3BE82E-9B1C-3074-F109-191148C958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B7828F1-7EA9-25A7-ECE9-A06EA14FF6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EAB09A1-3ACD-77CD-9D06-76808B4AF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CAF7D-58C0-47D5-BD48-2CFFADAAC00E}" type="datetimeFigureOut">
              <a:rPr lang="es-MX" smtClean="0"/>
              <a:t>19/11/2025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7C6C4D9-95CE-7938-EA28-125BB9D90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216D9B9-FC81-86E7-6E13-9398180A8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7440-64D6-4C59-A58D-1B3F67484E0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01548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450BDE-FDD0-DE9A-BA25-77AA570ED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9F3B75D-34F3-D4CA-8B49-286A7997EB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6CF87CC-9C78-C2A4-B59E-92A103C01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CAF7D-58C0-47D5-BD48-2CFFADAAC00E}" type="datetimeFigureOut">
              <a:rPr lang="es-MX" smtClean="0"/>
              <a:t>19/11/2025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5D88E3D-5C7D-C2AE-1898-A15D68CD7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5AB1C9B-8761-37F8-76EF-C3A30E235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7440-64D6-4C59-A58D-1B3F67484E0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23805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F53CEC-B363-1FD0-D6D1-35B4AA3E7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5D243F0-590D-BD03-99A8-EEFE1A2CF1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B940DC0-DEAC-D8B6-B6A5-E5B7DDB34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CAF7D-58C0-47D5-BD48-2CFFADAAC00E}" type="datetimeFigureOut">
              <a:rPr lang="es-MX" smtClean="0"/>
              <a:t>19/11/2025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1D5D62A-F94D-5D6C-D3D0-3054B65F8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BF6DE45-BD0A-1FAC-9F14-A32CF2193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7440-64D6-4C59-A58D-1B3F67484E0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0806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78D966-8FB0-373E-3B19-D6C2D87AD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0A67843-5023-9F16-C413-C1FBEA0432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BDE2F25-21B3-55FE-293E-1DECAC0F0C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970FBE6-CE6D-D727-7715-5AC6B45EB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CAF7D-58C0-47D5-BD48-2CFFADAAC00E}" type="datetimeFigureOut">
              <a:rPr lang="es-MX" smtClean="0"/>
              <a:t>19/11/2025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BA01B5A-0FD4-1982-74A1-790D6CA78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C5A5C92-8DCE-0254-9A92-1F63439F4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7440-64D6-4C59-A58D-1B3F67484E0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7761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8A9013-61FE-1C8C-9E1C-C9B335A98B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441D5FE-01B0-1EEA-60CE-4AF84F976A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BD82638-E52C-C437-251C-9F7FCE00EA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37336FD-87E9-115F-362A-85CCE23D08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E3891D6-02A9-5EDD-D6FF-9E568B4F0C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4B62953-C8BC-B95E-8255-3DAD590D6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CAF7D-58C0-47D5-BD48-2CFFADAAC00E}" type="datetimeFigureOut">
              <a:rPr lang="es-MX" smtClean="0"/>
              <a:t>19/11/2025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85D49D5-2778-6300-9039-64EBB91A6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63D586F-E3A8-D536-3D7F-103247D76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7440-64D6-4C59-A58D-1B3F67484E0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38054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ED5FEB-9309-F981-EC9B-C261A3093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F26A2C9-1748-7B55-28CA-5CDCA4948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CAF7D-58C0-47D5-BD48-2CFFADAAC00E}" type="datetimeFigureOut">
              <a:rPr lang="es-MX" smtClean="0"/>
              <a:t>19/11/2025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FED8CAD-E73E-A8FC-A663-748544670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EC870A1-D4E8-5C8D-C966-EEF36163C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7440-64D6-4C59-A58D-1B3F67484E0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64961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F7304D8-51D4-BDB7-5A04-45E471FCA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CAF7D-58C0-47D5-BD48-2CFFADAAC00E}" type="datetimeFigureOut">
              <a:rPr lang="es-MX" smtClean="0"/>
              <a:t>19/11/2025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379CC30-9F9B-6D5F-3FCE-E146D3A37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F2B664F-8AAC-7720-83E4-5B163B20D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7440-64D6-4C59-A58D-1B3F67484E0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56766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A31DEE-5EEC-AE39-71AC-8B8730797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08E55E7-5161-A2FB-FDA5-BBECBA332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CADE14C-5B5F-34B9-01DE-CE38B8B64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FB4B0BA-1C3D-186C-9BCB-A1D463207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CAF7D-58C0-47D5-BD48-2CFFADAAC00E}" type="datetimeFigureOut">
              <a:rPr lang="es-MX" smtClean="0"/>
              <a:t>19/11/2025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E816EF1-4AC4-68BC-54C8-BBDB87047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647F591-54AC-36D2-3882-C1859D508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7440-64D6-4C59-A58D-1B3F67484E0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97890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391CBC-479B-439C-095E-6426640E6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B2A1860-3A7B-AE09-8ADD-E1689E4EA8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8943967-4329-3E0A-C20E-7A06B51B7D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A65DE23-490C-FF81-3391-0CA69B610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CAF7D-58C0-47D5-BD48-2CFFADAAC00E}" type="datetimeFigureOut">
              <a:rPr lang="es-MX" smtClean="0"/>
              <a:t>19/11/2025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ABD0680-0E20-A928-552D-D0339A976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5A97D4F-7A3E-1411-83E7-D9805DF28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97440-64D6-4C59-A58D-1B3F67484E0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25149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16B3C03-DFA4-5D27-97C8-C77179C2E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BDCC5DB-DBB4-1BF0-7D40-F07414013D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71B7FB0-A073-67FA-2017-B4488F4EDF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4CAF7D-58C0-47D5-BD48-2CFFADAAC00E}" type="datetimeFigureOut">
              <a:rPr lang="es-MX" smtClean="0"/>
              <a:t>19/11/2025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91F82D6-A06A-3EC2-3CC8-FF28F2BBCC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92EC28A-D5CC-DA2B-3502-C27C5E4584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D97440-64D6-4C59-A58D-1B3F67484E0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59032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CD90DD-DE0B-2F5E-BDB3-603B2B6937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Terreno en Venta </a:t>
            </a:r>
            <a:endParaRPr lang="es-MX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353DDA4-6F19-81F7-4A1E-EACFBA05F9A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(En oportunidad)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50005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Diagrama, Dibujo de ingeniería&#10;&#10;El contenido generado por IA puede ser incorrecto.">
            <a:extLst>
              <a:ext uri="{FF2B5EF4-FFF2-40B4-BE49-F238E27FC236}">
                <a16:creationId xmlns:a16="http://schemas.microsoft.com/office/drawing/2014/main" id="{8B1037AA-302F-8002-F5A4-F843DF9B9F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7187" y="0"/>
            <a:ext cx="38576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27446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</Words>
  <Application>Microsoft Office PowerPoint</Application>
  <PresentationFormat>Panorámica</PresentationFormat>
  <Paragraphs>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de Office</vt:lpstr>
      <vt:lpstr>Terreno en Venta 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pemu contabilidad</dc:creator>
  <cp:lastModifiedBy>pemu contabilidad</cp:lastModifiedBy>
  <cp:revision>1</cp:revision>
  <dcterms:created xsi:type="dcterms:W3CDTF">2025-11-19T17:55:17Z</dcterms:created>
  <dcterms:modified xsi:type="dcterms:W3CDTF">2025-11-19T17:56:41Z</dcterms:modified>
</cp:coreProperties>
</file>