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1A5BC-EE0F-BC64-AB02-B3A7E405F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764472-5413-5406-FC57-BC9E3EACC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B697B-F51A-7089-B275-08A6A532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2FB39-BF01-A073-FFDA-2A932089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2A637-D063-9FF4-56F3-9CD0A3F4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2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D6FF7-9C9A-F755-958C-9BDBAD4C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C49072-AB23-E2C0-1A5C-627993BC9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86113-CA2C-C3EF-CB03-7FC3D5F2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874D8C-C483-D8DB-8502-F40671A7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16641-7873-0955-3013-1CB5308C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09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0A7DCF-7330-797D-B294-DDE9D43A8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DE7A7D-6C5B-774E-1E94-643CE8DF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E121A-0259-62BF-E7DB-07FC1DD6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943D3-2385-D9F1-E22F-B2721F7D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8162C0-FCFA-1467-E35F-DBF67012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52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41E0C-512A-96AF-59C0-D2FC5DF9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1F620-3F84-6DD1-473C-D6B938A4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B8F7EC-48CF-B420-947A-98A69EDF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11136-98E5-25E5-CE81-2EFCFDB2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E880E4-1DDF-9DCE-74C2-D7C8478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00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9A10F-BD34-04C9-EDF2-2B4DB8D0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A67F27-2AD9-6D4D-CCF1-56D81CFE9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D142D0-C6AA-CDE7-6559-92EE4874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C2320-419E-80B0-3E8F-E4276AD6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D524B5-6132-EAD8-EC06-1C1B6B5E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6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7E6FA-7F96-CEE1-7422-5D555358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13121-6C28-00F8-D94D-F44275CE7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2FC5F3-867B-55DB-20E1-86CCFBC60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1016B6-EA22-EB49-1787-4ADA00B1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99653B-84F1-50A5-E08C-E21BBC64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71C364-6057-7A2A-780A-67574D6F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247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1810-050F-EF30-352D-CC224BA1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B01A20-9D6A-5783-D32B-ED6882495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C6BC5C-0D80-D1D3-1194-952364487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1DE3C2-434A-2826-6A2A-E12FFAF4C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86F456-6674-08AF-34A6-4ABB167B8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157736-F6F3-63EA-77A6-A2A24167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7FA1D6-E746-4F60-8316-60CA840B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D478CC-F45D-E767-D3CB-4CCE0EFA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68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AD5F6-6489-A079-2C58-931E7EEA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A2506-EEFC-FD66-C3E4-77611A33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A894DB-C856-425E-D309-0D41E79A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199732-A251-8B29-E0EC-3EC29753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59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E5AD9F-E1CF-CBF0-3C58-B35CF223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924AFB-D734-E615-88EA-A2DB4D73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7F3F11-9F1B-3C41-A9BD-36A64D49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54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06F21-7196-8D1D-F3B4-91AD63F3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B077F8-F9F5-5BCB-CD20-F7255C66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3DED7A-DA32-B6B0-95AA-D84616CDB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9418B3-FC50-6B89-A6B6-1B7B2448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C92F99-440E-860A-4D9F-7FD1E578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2AC641-269A-C77C-F028-AA0F9CEC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76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BC0C0-ECDF-9013-CBF7-1902296A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6973BE-FFEB-3BC7-9282-6AAA784F4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EA3A77-3631-6563-BA70-B78F9B207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169CE6-6F65-06CB-89E8-9F365E12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F7B01-EE50-A67D-E03D-731B0E54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27A407-47C1-FBF9-CA95-2F2601E4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15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381270-CAB1-BBE6-EBFB-3159F972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EB3B59-7788-F5C9-EE80-9769CFD02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E6A2F-EDBE-FDCB-71B3-E72E6CFFC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B190E-3FC4-4D73-9FCC-9E14BB54D5DA}" type="datetimeFigureOut">
              <a:rPr lang="es-MX" smtClean="0"/>
              <a:t>30/12/2025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94C773-93C2-03BB-044F-0B17AC4A1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DDA57C-AF54-31F0-3272-325FF87AA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BA2F5-EFDE-47C9-98C8-D3157EC96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54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191E3-4FBA-2953-E8CD-3B68E3918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Departamento Amueblado en Renta</a:t>
            </a:r>
            <a:endParaRPr lang="es-MX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D2F304-514F-3DC3-EE77-4F3748C46B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“complejo la cima“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861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 junto a una ventana&#10;&#10;El contenido generado por IA puede ser incorrecto.">
            <a:extLst>
              <a:ext uri="{FF2B5EF4-FFF2-40B4-BE49-F238E27FC236}">
                <a16:creationId xmlns:a16="http://schemas.microsoft.com/office/drawing/2014/main" id="{8E57737A-47D1-8474-53D3-82752715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recámara con una cama y una ventana&#10;&#10;El contenido generado por IA puede ser incorrecto.">
            <a:extLst>
              <a:ext uri="{FF2B5EF4-FFF2-40B4-BE49-F238E27FC236}">
                <a16:creationId xmlns:a16="http://schemas.microsoft.com/office/drawing/2014/main" id="{16996CBD-D149-0581-879C-D92E92456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6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1CDA00E3-1AB9-BF4C-DD28-7AB437E79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4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recámara con una cama&#10;&#10;El contenido generado por IA puede ser incorrecto.">
            <a:extLst>
              <a:ext uri="{FF2B5EF4-FFF2-40B4-BE49-F238E27FC236}">
                <a16:creationId xmlns:a16="http://schemas.microsoft.com/office/drawing/2014/main" id="{3A1AD3E8-35C4-9616-988B-261524CDB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E03568F4-3BDC-AF55-D19D-565CCA51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4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ma en una habitación&#10;&#10;El contenido generado por IA puede ser incorrecto.">
            <a:extLst>
              <a:ext uri="{FF2B5EF4-FFF2-40B4-BE49-F238E27FC236}">
                <a16:creationId xmlns:a16="http://schemas.microsoft.com/office/drawing/2014/main" id="{120A6E3B-A037-285D-D854-D4D80912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0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puerta de vidrio&#10;&#10;El contenido generado por IA puede ser incorrecto.">
            <a:extLst>
              <a:ext uri="{FF2B5EF4-FFF2-40B4-BE49-F238E27FC236}">
                <a16:creationId xmlns:a16="http://schemas.microsoft.com/office/drawing/2014/main" id="{7DCDF809-EC38-B520-597E-20F4AEA6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25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D732EBA3-4011-59D0-E689-9BFE31BB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2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en construcción&#10;&#10;El contenido generado por IA puede ser incorrecto.">
            <a:extLst>
              <a:ext uri="{FF2B5EF4-FFF2-40B4-BE49-F238E27FC236}">
                <a16:creationId xmlns:a16="http://schemas.microsoft.com/office/drawing/2014/main" id="{1CE7D568-7B2B-2533-0B06-91B15005E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de sala con muebles de madera&#10;&#10;El contenido generado por IA puede ser incorrecto.">
            <a:extLst>
              <a:ext uri="{FF2B5EF4-FFF2-40B4-BE49-F238E27FC236}">
                <a16:creationId xmlns:a16="http://schemas.microsoft.com/office/drawing/2014/main" id="{3A42D7B8-CD78-24E3-C995-463B3E37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22A8E901-8F80-CFD4-C7EF-08E98A4C5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205BBA2A-C4F2-0D8E-6D03-34318243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recámara con una cama&#10;&#10;El contenido generado por IA puede ser incorrecto.">
            <a:extLst>
              <a:ext uri="{FF2B5EF4-FFF2-40B4-BE49-F238E27FC236}">
                <a16:creationId xmlns:a16="http://schemas.microsoft.com/office/drawing/2014/main" id="{79F4844A-7D0D-1ACA-040E-2114D76D5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7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ificio en medio de la nieve&#10;&#10;El contenido generado por IA puede ser incorrecto.">
            <a:extLst>
              <a:ext uri="{FF2B5EF4-FFF2-40B4-BE49-F238E27FC236}">
                <a16:creationId xmlns:a16="http://schemas.microsoft.com/office/drawing/2014/main" id="{1E60FD13-6C5C-3CE9-374F-52E4CB219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5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de cocina con piso de madera&#10;&#10;El contenido generado por IA puede ser incorrecto.">
            <a:extLst>
              <a:ext uri="{FF2B5EF4-FFF2-40B4-BE49-F238E27FC236}">
                <a16:creationId xmlns:a16="http://schemas.microsoft.com/office/drawing/2014/main" id="{E144FBCB-B28D-B769-1894-3AE51095C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puerta de madera&#10;&#10;El contenido generado por IA puede ser incorrecto.">
            <a:extLst>
              <a:ext uri="{FF2B5EF4-FFF2-40B4-BE49-F238E27FC236}">
                <a16:creationId xmlns:a16="http://schemas.microsoft.com/office/drawing/2014/main" id="{4C05B786-2C69-CE20-3BBE-348151EB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8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5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Tema de Office</vt:lpstr>
      <vt:lpstr>Departamento Amueblado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2025-12-30T16:09:10Z</dcterms:created>
  <dcterms:modified xsi:type="dcterms:W3CDTF">2025-12-30T16:15:22Z</dcterms:modified>
</cp:coreProperties>
</file>