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00D0-A785-DD17-FBD3-7572C265F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E383C2-6A2B-E52B-EBA5-FB83445FD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9D6C5-A206-5E37-BCCF-291A68E5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471D2A-4A88-3A7A-889C-AFDD713C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F6E05-D8F9-FEB3-832B-1B56E0B4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F3AB5-52A4-C341-6F87-73D6CD18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66FBE6-A0B3-F0B0-B5E8-792535A0B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23FC00-5F35-7885-4301-8B777528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2F98D-EE34-F7B4-2804-A5CE5252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DC947-1307-A56D-C56D-29A15578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03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54242C-84B2-F4E4-B2A3-2251A4D39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11C028-877E-3A72-AD09-9EB91F144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5B3073-B7D9-4371-15DE-C9EADFC3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E13E0D-1E2E-9E4A-A95E-99F9BB2D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412A72-EC9C-542A-BF62-6A40D2C4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68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63F6E-A507-ECCB-4F05-96339DC2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211737-A502-AD48-452F-92304CA63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3785AE-E3A2-3AFA-F3C2-03740A6D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6CFB5-9AF6-3E9A-268D-74656860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C857F4-E03E-060E-E254-1F6E0000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37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FC93E-2EE0-71D1-A13F-6725024A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86DABA-6DC5-116F-BE80-BD9B0A9E9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2F6D73-1525-F792-9DDD-85DE51270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6EB6F-5045-89AF-E5FC-927D359B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D8F4E-444B-E014-5346-CED8E543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4A78B-56AE-FD0D-5E58-F00DCEEC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51C86B-3187-C6EF-A93D-BA6E9C44C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342B66-7EC0-99B7-1CEE-439A6B9BC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07B04E-7F64-FF0D-291A-98E1CDB2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FF9F76-E162-1607-5E82-E65EB06D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50F373-E5EE-9468-56B5-1731E366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449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D8D69-1A17-6C76-5BA7-17665B34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80A94-E058-E2AF-C98F-B569227C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F1A1AF-11A6-B02A-ABB0-6960469F4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D7B285-7B9C-0101-7D09-8F7BB8482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6A6E32-8477-88FA-AA67-51793B12F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EFF5A8-BA69-B0FF-1A68-E7CBB5D4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003CEB-F500-770D-EC23-D9B2B7F7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EE974C-D4FA-DD43-2DCF-D6E28B69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80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781B6-1E00-5651-6E52-31355719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DDC16F-DC9B-9DC9-440F-2BEBD345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B3DDD3-E2C8-6601-F58C-3A1FE4B1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03A6FA-3DCC-D685-CECD-366A6621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13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05A85C-8A92-A292-9A56-4F38AF05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626F23-4211-5216-7F74-0D2AE5B9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EB36EA-6393-1C70-8CAF-E4CDC2B7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68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751CB-A14A-2A91-F16E-446A94C8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AFBC06-0A45-47E6-8496-DD2F8D01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88F1F7-72CF-3E87-7BBC-B03B825FA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B279A6-2BD3-A851-A9AF-8F238A5D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D423A2-B593-31BD-289C-E6702CAC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88ACB0-B807-BC37-EABA-140EB350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46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564D7-38B2-78A5-5CB5-FCDDD872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FC6522-3D08-BF0E-A989-2D69B16BD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ED81C6-2F6D-8162-3CEE-65B07A84E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9D4087-4A66-02AC-049D-E07E0F00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A0649F-E1C9-47BC-3C4E-EEA8A2C9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DA2DC7-3ECD-8EFA-8722-4E69581D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12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6BE15B-CDB0-1A94-F027-ED5FE5F3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E2B749-4395-35AC-E393-0A1214027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85863D-382B-F2E5-716C-5E8E9137C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FE1D94-A2BB-45C6-9ECB-76E0A557DF96}" type="datetimeFigureOut">
              <a:rPr lang="es-MX" smtClean="0"/>
              <a:t>11/12/2025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A79DD5-60F7-0288-F008-48048F69E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735967-7D35-5DAE-07AA-60EB42E57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9A162B-CA56-41DF-9A83-638CA84FD0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7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9E918-3300-8161-1B2B-6A9C6C8D2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Departamento en Renta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4CD6BB-A511-92D5-9549-C47275C87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“Complejo la Cima”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348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35B21D86-8EB6-1042-7543-0200599E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1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7EF1DF66-A808-5D31-8B19-54BE8B22A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4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A6A5EC27-507D-13C7-F4CA-022C17975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E9545497-88BC-7677-F9EF-23AFB0350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8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D3110D9C-A17F-70F6-DDDD-D588E96A4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28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83CD10A9-4AB6-D7D9-4AF6-F12AC215B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6FDAEBE2-C97B-0873-6970-939F6F43A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8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3C2C0D1E-F71F-1335-EA2A-49CF4C6F7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11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l interior de una casa&#10;&#10;El contenido generado por IA puede ser incorrecto.">
            <a:extLst>
              <a:ext uri="{FF2B5EF4-FFF2-40B4-BE49-F238E27FC236}">
                <a16:creationId xmlns:a16="http://schemas.microsoft.com/office/drawing/2014/main" id="{0A99E001-3A12-CC44-79D4-98892CF3A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con puertas de madera&#10;&#10;El contenido generado por IA puede ser incorrecto.">
            <a:extLst>
              <a:ext uri="{FF2B5EF4-FFF2-40B4-BE49-F238E27FC236}">
                <a16:creationId xmlns:a16="http://schemas.microsoft.com/office/drawing/2014/main" id="{458FAED6-6FE4-FE98-5111-B260F18F7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sa en construcción&#10;&#10;El contenido generado por IA puede ser incorrecto.">
            <a:extLst>
              <a:ext uri="{FF2B5EF4-FFF2-40B4-BE49-F238E27FC236}">
                <a16:creationId xmlns:a16="http://schemas.microsoft.com/office/drawing/2014/main" id="{159DE6F4-457C-61E1-B3C6-4AA2D3B52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ombre haciendo piruetas encima de patineta&#10;&#10;El contenido generado por IA puede ser incorrecto.">
            <a:extLst>
              <a:ext uri="{FF2B5EF4-FFF2-40B4-BE49-F238E27FC236}">
                <a16:creationId xmlns:a16="http://schemas.microsoft.com/office/drawing/2014/main" id="{89559268-BBD6-FDE3-1E52-13ACE6D86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7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82C9E953-CC9A-54A1-0AD3-548635BC8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148B43DD-2A62-9EEF-FB8C-579780DCE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sde abajo de un puente&#10;&#10;El contenido generado por IA puede ser incorrecto.">
            <a:extLst>
              <a:ext uri="{FF2B5EF4-FFF2-40B4-BE49-F238E27FC236}">
                <a16:creationId xmlns:a16="http://schemas.microsoft.com/office/drawing/2014/main" id="{D635D3B3-4DC2-C57B-A817-C8CC4A10E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E311D8E3-74EC-3F31-3FF6-236FAD838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6808CFF3-5673-B445-3498-DE052F046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840A8ED1-6E1B-B49E-3F05-3DAFF773B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54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Panorámica</PresentationFormat>
  <Paragraphs>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Tema de Office</vt:lpstr>
      <vt:lpstr>Departamento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2025-12-11T22:48:37Z</dcterms:created>
  <dcterms:modified xsi:type="dcterms:W3CDTF">2025-12-11T22:52:45Z</dcterms:modified>
</cp:coreProperties>
</file>