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38009-0723-5112-31EF-FC2BFD35D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838088-9AD8-F5C1-4368-EF3F0012F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34BF4-F399-B3BC-798E-1CD3CD5F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287-B651-4B31-BAD2-C453CE9D3998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49A499-B23F-D20F-DED5-1D2FB432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62E39-6557-600C-D400-1C540C69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9CD-CEDB-40AD-AB51-054BD6B2E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90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AD497-7475-B3CF-4178-FD8205E65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0F271B-5A3E-A429-A5E9-40D3872A0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74C999-1B55-033E-1981-DEF23EAA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287-B651-4B31-BAD2-C453CE9D3998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C4B33-C3F8-05C9-CF5D-13089365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CEF4D-90B6-E4E1-665D-2E3E12FC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9CD-CEDB-40AD-AB51-054BD6B2E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397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7EC237-69AE-78A1-9B74-6A774FC42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8B929B-75DA-6D1A-3B78-678745A5E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ED91C8-6E62-8E32-E03D-2DD3A72B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287-B651-4B31-BAD2-C453CE9D3998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08BCB-60D7-667C-ED36-CE439EF3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C23A91-F319-48C8-C030-5578AF30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9CD-CEDB-40AD-AB51-054BD6B2E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561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2ED46-F7F7-CD5F-1D11-CE57118E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FAAF04-D708-2C38-C7EE-2048DED22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58028D-021B-115E-2193-C44B5CF2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287-B651-4B31-BAD2-C453CE9D3998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DD355E-A71E-2F37-9BCB-4CFBEAA3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6BD91B-E189-6BD3-2AEF-DF20574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9CD-CEDB-40AD-AB51-054BD6B2E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133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738BF-0AA6-2126-5F9C-3E21A9A2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A46388-D0FF-5082-55B1-ED9B51BD9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651B3-2EC4-86CC-074C-3FA19CA1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287-B651-4B31-BAD2-C453CE9D3998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F8AFCB-A625-C903-C474-4A295DA7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5224B0-2FA8-F1C8-4D3A-74BF0421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9CD-CEDB-40AD-AB51-054BD6B2E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01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AE65D-54DC-9531-D5A7-0C36BDA2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A9FED4-B59F-5DE5-FC09-51CFCEF77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D5EA82-F8D5-C7E3-CF27-3F6351DB2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67137E-50EF-B0F1-E44C-14F1580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287-B651-4B31-BAD2-C453CE9D3998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E4C6CD-89FC-D02F-BEEB-FA3590C8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F451B-5701-8DCD-90DE-EF853F84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9CD-CEDB-40AD-AB51-054BD6B2E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266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CD043-9014-0EEA-8FB7-40E23637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D30B69-1366-33E4-5767-E607E187B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60E39C-0E9C-1CAB-1200-250F028B3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C3E76A-EFF1-5479-706C-9090B3537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8B388E-9A38-4B97-89E5-2817FAD22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D1831A-722C-8F6E-D243-6FFCA224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287-B651-4B31-BAD2-C453CE9D3998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FAD8EA-9840-235A-7715-E72B4FFA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CC6847-90AF-7298-B910-A1742729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9CD-CEDB-40AD-AB51-054BD6B2E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422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6D23-1EBE-870C-224A-0C50703C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4A4A3E-93D6-BB37-2898-E702DAC6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287-B651-4B31-BAD2-C453CE9D3998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8AB17C-7BEB-14FC-E997-03123E3D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A08614-0689-F0EE-2459-EDFAF360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9CD-CEDB-40AD-AB51-054BD6B2E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9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6DCB38-36BD-F73C-E7C8-2AF89709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287-B651-4B31-BAD2-C453CE9D3998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F8D95A-55C8-9AC0-6136-00DA1361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7D641C-50E5-C24F-D1E7-B0FF68C9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9CD-CEDB-40AD-AB51-054BD6B2E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341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8294E-4F5A-CAFD-9A66-528C904D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9E51F3-E88F-3067-4B63-CF0E67537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1980DA-E086-4A49-C02E-A18F0CC40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ECDFF5-661A-F2B9-6CFC-48F91E10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287-B651-4B31-BAD2-C453CE9D3998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1D79D-AE9B-D518-EB76-3510EC71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08AF26-7EED-CBBD-7435-C2E46EC0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9CD-CEDB-40AD-AB51-054BD6B2E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6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46756-CE38-209D-43B3-48E09C89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0BD40C-0C38-F3A5-2666-A9E84B81E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96CBFA-7BD7-6019-DBC1-6ACD8B085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9B312A-F970-06C4-325E-12FAFD14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287-B651-4B31-BAD2-C453CE9D3998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81AB3D-3B43-F844-87E3-CBF24F42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CD3E78-7B44-BD97-DDC7-7346B137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9CD-CEDB-40AD-AB51-054BD6B2E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426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ED9EE0-D94E-E318-4551-25A30446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331D45-357B-DEAB-3E8A-4B69905F7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65D8A-7EA1-7C1A-C5CB-944E85581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700287-B651-4B31-BAD2-C453CE9D3998}" type="datetimeFigureOut">
              <a:rPr lang="es-MX" smtClean="0"/>
              <a:t>05/12/2025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52BA7C-8E67-068B-7AF0-2B63C056C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CDE325-9BD6-5800-8800-9948EDD30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4899CD-CEDB-40AD-AB51-054BD6B2E6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83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6FA19-1D72-BDB7-EC5E-75EF506CB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Departamento en Venta 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66CC24-4C5F-1045-4128-638B8FCBE9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“Torre </a:t>
            </a:r>
            <a:r>
              <a:rPr lang="es-ES" dirty="0" err="1"/>
              <a:t>Kenzo</a:t>
            </a:r>
            <a:r>
              <a:rPr lang="es-ES" dirty="0"/>
              <a:t>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400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omedor de madera&#10;&#10;El contenido generado por IA puede ser incorrecto.">
            <a:extLst>
              <a:ext uri="{FF2B5EF4-FFF2-40B4-BE49-F238E27FC236}">
                <a16:creationId xmlns:a16="http://schemas.microsoft.com/office/drawing/2014/main" id="{3F152AB3-95B6-9298-51F4-FC46FC798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illa de madera&#10;&#10;El contenido generado por IA puede ser incorrecto.">
            <a:extLst>
              <a:ext uri="{FF2B5EF4-FFF2-40B4-BE49-F238E27FC236}">
                <a16:creationId xmlns:a16="http://schemas.microsoft.com/office/drawing/2014/main" id="{D41F2E6E-41E9-C72C-8E01-CED38C926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1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vidrio&#10;&#10;El contenido generado por IA puede ser incorrecto.">
            <a:extLst>
              <a:ext uri="{FF2B5EF4-FFF2-40B4-BE49-F238E27FC236}">
                <a16:creationId xmlns:a16="http://schemas.microsoft.com/office/drawing/2014/main" id="{7A4E3597-0655-91A8-C3B7-875F98CDE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5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xterior, edificio, parque, banca&#10;&#10;El contenido generado por IA puede ser incorrecto.">
            <a:extLst>
              <a:ext uri="{FF2B5EF4-FFF2-40B4-BE49-F238E27FC236}">
                <a16:creationId xmlns:a16="http://schemas.microsoft.com/office/drawing/2014/main" id="{6535719C-085F-0438-6169-B4D680F9E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7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 cerca de un puente&#10;&#10;El contenido generado por IA puede ser incorrecto.">
            <a:extLst>
              <a:ext uri="{FF2B5EF4-FFF2-40B4-BE49-F238E27FC236}">
                <a16:creationId xmlns:a16="http://schemas.microsoft.com/office/drawing/2014/main" id="{4953FDC6-7274-89FC-1176-4A48B6DF9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6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exterior, casa, estacionado&#10;&#10;El contenido generado por IA puede ser incorrecto.">
            <a:extLst>
              <a:ext uri="{FF2B5EF4-FFF2-40B4-BE49-F238E27FC236}">
                <a16:creationId xmlns:a16="http://schemas.microsoft.com/office/drawing/2014/main" id="{E0C00A72-DB44-2854-232A-2B5D026BA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6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aérea de una ciudad desde lo alto de un edificio&#10;&#10;El contenido generado por IA puede ser incorrecto.">
            <a:extLst>
              <a:ext uri="{FF2B5EF4-FFF2-40B4-BE49-F238E27FC236}">
                <a16:creationId xmlns:a16="http://schemas.microsoft.com/office/drawing/2014/main" id="{0522D0BD-E57B-E445-F2B8-EFAF0D15D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3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uente de metal&#10;&#10;El contenido generado por IA puede ser incorrecto.">
            <a:extLst>
              <a:ext uri="{FF2B5EF4-FFF2-40B4-BE49-F238E27FC236}">
                <a16:creationId xmlns:a16="http://schemas.microsoft.com/office/drawing/2014/main" id="{1411A12A-1097-017B-870F-CE36805D0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 un edificio&#10;&#10;El contenido generado por IA puede ser incorrecto.">
            <a:extLst>
              <a:ext uri="{FF2B5EF4-FFF2-40B4-BE49-F238E27FC236}">
                <a16:creationId xmlns:a16="http://schemas.microsoft.com/office/drawing/2014/main" id="{34863FC8-0798-6373-7D9D-8B0CB9A3A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1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11236294-ECAC-C814-D55E-D71547E15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1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omedor y una cocina&#10;&#10;El contenido generado por IA puede ser incorrecto.">
            <a:extLst>
              <a:ext uri="{FF2B5EF4-FFF2-40B4-BE49-F238E27FC236}">
                <a16:creationId xmlns:a16="http://schemas.microsoft.com/office/drawing/2014/main" id="{41E068E6-874F-739E-91E5-BE7F5BE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5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ocina moderna&#10;&#10;El contenido generado por IA puede ser incorrecto.">
            <a:extLst>
              <a:ext uri="{FF2B5EF4-FFF2-40B4-BE49-F238E27FC236}">
                <a16:creationId xmlns:a16="http://schemas.microsoft.com/office/drawing/2014/main" id="{354353D1-DBA3-613F-DFE9-4A7C4F694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4B779970-0459-6AF3-441F-88CCF15E0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con una cama&#10;&#10;El contenido generado por IA puede ser incorrecto.">
            <a:extLst>
              <a:ext uri="{FF2B5EF4-FFF2-40B4-BE49-F238E27FC236}">
                <a16:creationId xmlns:a16="http://schemas.microsoft.com/office/drawing/2014/main" id="{4E6C9342-C885-78AF-20BB-D780DC5CC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8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 un puente&#10;&#10;El contenido generado por IA puede ser incorrecto.">
            <a:extLst>
              <a:ext uri="{FF2B5EF4-FFF2-40B4-BE49-F238E27FC236}">
                <a16:creationId xmlns:a16="http://schemas.microsoft.com/office/drawing/2014/main" id="{9C8BD101-A502-1152-835F-47CC8CF5F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0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de una ciudad desde lo alto&#10;&#10;El contenido generado por IA puede ser incorrecto.">
            <a:extLst>
              <a:ext uri="{FF2B5EF4-FFF2-40B4-BE49-F238E27FC236}">
                <a16:creationId xmlns:a16="http://schemas.microsoft.com/office/drawing/2014/main" id="{4EE5D5E5-BAD6-15FF-CF4C-31816CAE1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73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Panorámica</PresentationFormat>
  <Paragraphs>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Tema de Office</vt:lpstr>
      <vt:lpstr>Departamento en Venta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2025-12-05T18:21:31Z</dcterms:created>
  <dcterms:modified xsi:type="dcterms:W3CDTF">2025-12-05T18:26:01Z</dcterms:modified>
</cp:coreProperties>
</file>