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58" r:id="rId10"/>
    <p:sldId id="257" r:id="rId11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83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E4A5270-3CFB-29A5-D16F-0A0EF6AB8DC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C88E979F-833A-A8B4-7737-7D8CA2EFBC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D5D7358-06F1-5F36-1776-28A60EA2C7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C23C8C-9B71-4E58-8720-334EF0B36889}" type="datetimeFigureOut">
              <a:rPr lang="es-MX" smtClean="0"/>
              <a:t>22/12/2025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57395E0-6795-6237-5D0C-99EE7CCEC0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67758F1-AB59-8DA7-48D0-618D9BBD78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03195E-5B06-40BF-B1C1-63768780425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1539114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04EC7D7-5CF9-DE22-F418-EDB8B10472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7F7371F9-D18F-F3BA-9EF8-63AA8DFE15D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B60E9E8-DC66-9E72-35DA-EBEF742555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C23C8C-9B71-4E58-8720-334EF0B36889}" type="datetimeFigureOut">
              <a:rPr lang="es-MX" smtClean="0"/>
              <a:t>22/12/2025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66D0446-FF4B-12EA-236E-B037358203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15FF22E-31D2-681D-C37E-026202DE4F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03195E-5B06-40BF-B1C1-63768780425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3385491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FAB680C5-F7A0-76A8-19BF-83E9C3AACCA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45ECFAC2-3BDE-3DC4-C83A-878A53921C5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B7AE0D1-D172-61C6-1BEC-803A495489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C23C8C-9B71-4E58-8720-334EF0B36889}" type="datetimeFigureOut">
              <a:rPr lang="es-MX" smtClean="0"/>
              <a:t>22/12/2025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CBFD8EF-4AD5-5F2E-1534-98EB279BD4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AB92BAF-14A5-AC0A-CD74-43E9319DD1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03195E-5B06-40BF-B1C1-63768780425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4814125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BDE827D-E5AE-506E-800B-E274C33A45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A496C13-39F8-EDC9-D82F-A3641BAD3D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B5FD07E-1433-6E6C-52DC-4B05EE8AEE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C23C8C-9B71-4E58-8720-334EF0B36889}" type="datetimeFigureOut">
              <a:rPr lang="es-MX" smtClean="0"/>
              <a:t>22/12/2025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6756339-EC30-F379-5612-C89F3DEF68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EAFD59C-7C14-8255-4C86-C3685EEE01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03195E-5B06-40BF-B1C1-63768780425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320631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5EBA9EB-E40B-6758-2630-F172D09773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06FC934A-EC29-3366-2262-DF984ED0BD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B115161-ED93-2A00-A3D9-930C5284C1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C23C8C-9B71-4E58-8720-334EF0B36889}" type="datetimeFigureOut">
              <a:rPr lang="es-MX" smtClean="0"/>
              <a:t>22/12/2025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737C48E-F3F6-46E4-EB5D-244E302B29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1DC5971-7840-580A-BE6D-2DCF9747E5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03195E-5B06-40BF-B1C1-63768780425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42457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C066E50-9783-8299-7966-67BF308CDC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DE18CAA-7E56-61C2-7C4B-E2E1D505290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3F457E68-E74C-E230-9FA7-81C73F057D2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85A25630-C258-917C-0890-2C628AAFBB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C23C8C-9B71-4E58-8720-334EF0B36889}" type="datetimeFigureOut">
              <a:rPr lang="es-MX" smtClean="0"/>
              <a:t>22/12/2025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F60302EB-C7CE-E883-985A-5D0E0686CB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05AEAC16-4A1A-8CB2-8203-5F56F01457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03195E-5B06-40BF-B1C1-63768780425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4430611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2F3F6B9-B091-3E64-8FC6-5C0F7066F2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159E87FD-D8D4-0FDA-5C40-107E05B451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CA400156-4836-5651-34B2-12360A27FC2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61CB880B-E495-C2E3-D18E-31D7D36F22F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4928583A-FAE0-6F9D-65E0-5E3C32B74A9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0AF79C68-171B-28A9-A850-53A2F764B1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C23C8C-9B71-4E58-8720-334EF0B36889}" type="datetimeFigureOut">
              <a:rPr lang="es-MX" smtClean="0"/>
              <a:t>22/12/2025</a:t>
            </a:fld>
            <a:endParaRPr lang="es-MX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2E07D7A3-3EC5-4C60-C10B-7A0533BE36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61BA6B51-5C5E-8BF2-7E10-EF8A203712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03195E-5B06-40BF-B1C1-63768780425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1661364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16BC12C-A456-450D-12ED-38182DBC1B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207D79B9-59C8-486A-BA6D-6F45F25AB7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C23C8C-9B71-4E58-8720-334EF0B36889}" type="datetimeFigureOut">
              <a:rPr lang="es-MX" smtClean="0"/>
              <a:t>22/12/2025</a:t>
            </a:fld>
            <a:endParaRPr lang="es-MX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849BA227-AFD2-0BFA-7270-6D520FD923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75C75332-F644-36EB-230C-0EC2D16154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03195E-5B06-40BF-B1C1-63768780425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3732156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32492339-D6EA-C48A-7795-1F44AD0AAC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C23C8C-9B71-4E58-8720-334EF0B36889}" type="datetimeFigureOut">
              <a:rPr lang="es-MX" smtClean="0"/>
              <a:t>22/12/2025</a:t>
            </a:fld>
            <a:endParaRPr lang="es-MX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798B8BD5-1F80-4A3D-CE98-1361036D49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07927E08-DE63-9CB1-F794-7633D36AD8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03195E-5B06-40BF-B1C1-63768780425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6118119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82C1EA1-AD4A-27A0-8350-B583FFA9C8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BF6A6CB-81E4-A205-A4AA-9FEE2BB80E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7B1E0745-4356-2B80-B200-1E3279C09AC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116F18A8-87C8-5E16-5EBE-87835F5B73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C23C8C-9B71-4E58-8720-334EF0B36889}" type="datetimeFigureOut">
              <a:rPr lang="es-MX" smtClean="0"/>
              <a:t>22/12/2025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1EA0340A-7F26-7C27-39C1-0C9175B6BD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EF45B007-24F8-4B52-D837-95044FEF08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03195E-5B06-40BF-B1C1-63768780425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8461995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77E9BA2-5390-E1E9-C967-1BF9508726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C0EFDFCE-7EBC-DF9E-DAF0-D6872D88044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03C04136-1179-80F4-4BCB-AB42594D0D4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382BEB7A-8516-2D62-D669-62436BD502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C23C8C-9B71-4E58-8720-334EF0B36889}" type="datetimeFigureOut">
              <a:rPr lang="es-MX" smtClean="0"/>
              <a:t>22/12/2025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5C0922BF-0933-261F-8C1C-C5583B1DCA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02C52B78-AF2B-D32D-0E1B-9593B4BF7B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03195E-5B06-40BF-B1C1-63768780425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9111603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E9B3986A-361D-EE6B-D09C-B612AA7287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9979B3D7-6989-2FBF-3D87-D98A6B0846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6EFD971-E7E4-56F6-ED69-B22D8DC3A99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4C23C8C-9B71-4E58-8720-334EF0B36889}" type="datetimeFigureOut">
              <a:rPr lang="es-MX" smtClean="0"/>
              <a:t>22/12/2025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346D865B-264D-734F-DDCA-7FA767B7552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9D54E99-EE07-0DA7-7A4B-CA970805CE9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903195E-5B06-40BF-B1C1-63768780425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8460488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6B8EC80-B309-B3A9-6577-B695B3796F0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/>
              <a:t>Departamento amueblado en Renta</a:t>
            </a:r>
            <a:endParaRPr lang="es-MX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D98C42C6-0912-C7B2-C112-C5A6B5228BA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/>
              <a:t>“Torre </a:t>
            </a:r>
            <a:r>
              <a:rPr lang="es-ES" dirty="0" err="1"/>
              <a:t>Celsus</a:t>
            </a:r>
            <a:r>
              <a:rPr lang="es-ES" dirty="0"/>
              <a:t>”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97200257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Una recámara con una cama grande&#10;&#10;El contenido generado por IA puede ser incorrecto.">
            <a:extLst>
              <a:ext uri="{FF2B5EF4-FFF2-40B4-BE49-F238E27FC236}">
                <a16:creationId xmlns:a16="http://schemas.microsoft.com/office/drawing/2014/main" id="{954D0F50-7196-9237-8CBB-4F4D32D68C1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14455" y="0"/>
            <a:ext cx="916309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90166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Una sala de estar con piso de madera&#10;&#10;El contenido generado por IA puede ser incorrecto.">
            <a:extLst>
              <a:ext uri="{FF2B5EF4-FFF2-40B4-BE49-F238E27FC236}">
                <a16:creationId xmlns:a16="http://schemas.microsoft.com/office/drawing/2014/main" id="{A68623C4-70D3-E38F-E6E3-95D9F948EF7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14455" y="0"/>
            <a:ext cx="916309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88989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Cocina con estantes de madera&#10;&#10;El contenido generado por IA puede ser incorrecto.">
            <a:extLst>
              <a:ext uri="{FF2B5EF4-FFF2-40B4-BE49-F238E27FC236}">
                <a16:creationId xmlns:a16="http://schemas.microsoft.com/office/drawing/2014/main" id="{A863FD86-F6A5-F37B-0FC3-837D57E313A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14455" y="0"/>
            <a:ext cx="916309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74623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Una silla en una cocina&#10;&#10;El contenido generado por IA puede ser incorrecto.">
            <a:extLst>
              <a:ext uri="{FF2B5EF4-FFF2-40B4-BE49-F238E27FC236}">
                <a16:creationId xmlns:a16="http://schemas.microsoft.com/office/drawing/2014/main" id="{1E6D634C-7237-27D2-24DD-10074B9C249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14455" y="0"/>
            <a:ext cx="916309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7494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Una puerta de vidrio&#10;&#10;El contenido generado por IA puede ser incorrecto.">
            <a:extLst>
              <a:ext uri="{FF2B5EF4-FFF2-40B4-BE49-F238E27FC236}">
                <a16:creationId xmlns:a16="http://schemas.microsoft.com/office/drawing/2014/main" id="{3997B0AE-8BC6-F97A-A002-1E82EC188CA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29608" y="0"/>
            <a:ext cx="5132784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25189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Un bano con un inodoro&#10;&#10;El contenido generado por IA puede ser incorrecto.">
            <a:extLst>
              <a:ext uri="{FF2B5EF4-FFF2-40B4-BE49-F238E27FC236}">
                <a16:creationId xmlns:a16="http://schemas.microsoft.com/office/drawing/2014/main" id="{19E6D71F-BF7F-5999-A2BD-DC0AFD114C2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29608" y="0"/>
            <a:ext cx="5132784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25268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Una puerta de madera&#10;&#10;El contenido generado por IA puede ser incorrecto.">
            <a:extLst>
              <a:ext uri="{FF2B5EF4-FFF2-40B4-BE49-F238E27FC236}">
                <a16:creationId xmlns:a16="http://schemas.microsoft.com/office/drawing/2014/main" id="{3A48EBE6-F6AB-D8D4-ED5F-A0567690C20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29608" y="0"/>
            <a:ext cx="5132784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308594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Una ducha en un lavabo&#10;&#10;El contenido generado por IA puede ser incorrecto.">
            <a:extLst>
              <a:ext uri="{FF2B5EF4-FFF2-40B4-BE49-F238E27FC236}">
                <a16:creationId xmlns:a16="http://schemas.microsoft.com/office/drawing/2014/main" id="{5EA8E1EF-4A37-83A4-2583-2D7CA085DB8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29608" y="0"/>
            <a:ext cx="5132784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308584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Una cama en una habitación&#10;&#10;El contenido generado por IA puede ser incorrecto.">
            <a:extLst>
              <a:ext uri="{FF2B5EF4-FFF2-40B4-BE49-F238E27FC236}">
                <a16:creationId xmlns:a16="http://schemas.microsoft.com/office/drawing/2014/main" id="{0829CCB9-13C7-530F-1258-071E4E69FAB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14455" y="0"/>
            <a:ext cx="916309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970742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8</Words>
  <Application>Microsoft Office PowerPoint</Application>
  <PresentationFormat>Panorámica</PresentationFormat>
  <Paragraphs>2</Paragraphs>
  <Slides>10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4" baseType="lpstr">
      <vt:lpstr>Aptos</vt:lpstr>
      <vt:lpstr>Aptos Display</vt:lpstr>
      <vt:lpstr>Arial</vt:lpstr>
      <vt:lpstr>Tema de Office</vt:lpstr>
      <vt:lpstr>Departamento amueblado en Renta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pemu contabilidad</dc:creator>
  <cp:lastModifiedBy>pemu contabilidad</cp:lastModifiedBy>
  <cp:revision>1</cp:revision>
  <dcterms:created xsi:type="dcterms:W3CDTF">2025-12-22T19:01:30Z</dcterms:created>
  <dcterms:modified xsi:type="dcterms:W3CDTF">2025-12-22T19:04:20Z</dcterms:modified>
</cp:coreProperties>
</file>