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02D429-BB09-3064-607D-10E333105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4A9D77-90D8-81C6-0222-D2121E2B8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1A5730-4F41-99A3-857A-624A10BE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B637-1D9F-4089-B0D4-CB30F1E7770E}" type="datetimeFigureOut">
              <a:rPr lang="es-MX" smtClean="0"/>
              <a:t>15/12/2025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2530AB-ADF5-D0D6-0DD2-00D42E903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853AD3-0C04-14A6-9A9A-F64DE301E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3451-142B-46C8-9A8E-6AEFC34A8E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7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1C8AF-1B72-DCE3-7F46-C3A7C4556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8FAD17-B5A5-B03D-E778-7E17E0ED2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B4E45-6CAB-787F-23B7-A88CCD7FE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B637-1D9F-4089-B0D4-CB30F1E7770E}" type="datetimeFigureOut">
              <a:rPr lang="es-MX" smtClean="0"/>
              <a:t>15/12/2025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8929BC-108E-C8A7-38F5-CEBD1F0AD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6BE932-4FB7-C759-4291-6BD5B6B4C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3451-142B-46C8-9A8E-6AEFC34A8E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51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711B4B-D04B-438F-F8F3-AB0C41E2AE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E1F6481-8276-690B-27F1-9BFC462215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600106-EF9F-0875-8813-0CDD6E4B4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B637-1D9F-4089-B0D4-CB30F1E7770E}" type="datetimeFigureOut">
              <a:rPr lang="es-MX" smtClean="0"/>
              <a:t>15/12/2025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6606DE-C874-F89B-6BD3-93B35CB12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35112A-0966-4B4F-ACAE-E87A72BB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3451-142B-46C8-9A8E-6AEFC34A8E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263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A057D-F3D4-70BA-2C13-7B6BD4077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81F688-C279-A6AA-C3A1-613A8C5D3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5EE18E-703C-1643-7782-7333E8F96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B637-1D9F-4089-B0D4-CB30F1E7770E}" type="datetimeFigureOut">
              <a:rPr lang="es-MX" smtClean="0"/>
              <a:t>15/12/2025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F2FDD3-D89A-BFC2-711B-2057C7224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45F2B9-2514-5757-E208-C4B148C03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3451-142B-46C8-9A8E-6AEFC34A8E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576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2F76D2-7AD6-9E13-3692-C2F89CB6E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C2632A-0617-E130-C218-65248105D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8EDCF9-970D-314A-29CC-D4B14E698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B637-1D9F-4089-B0D4-CB30F1E7770E}" type="datetimeFigureOut">
              <a:rPr lang="es-MX" smtClean="0"/>
              <a:t>15/12/2025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F621C5-BD0D-CF0A-2C86-28BD1D9B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BF316F-F956-C4BE-01F5-BF5C35411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3451-142B-46C8-9A8E-6AEFC34A8E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192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D162C-8C5F-761E-B3E1-5DE20FC4B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3F576B-4DB2-216B-042F-90B0DAE4B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BE2499-367E-193A-91C7-9241B948A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D3EF00-8758-73EF-DD59-A9E284246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B637-1D9F-4089-B0D4-CB30F1E7770E}" type="datetimeFigureOut">
              <a:rPr lang="es-MX" smtClean="0"/>
              <a:t>15/12/2025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A50B5B-33B9-94D5-0729-E5925A6F1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A848A3-9EB0-BC8B-DFC2-01737F786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3451-142B-46C8-9A8E-6AEFC34A8E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883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7187C-DC28-90FA-4B92-9C9DD92C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1DCF7B-D6E0-00A8-44EC-6BF452DDD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BB01B1-F081-9681-B83C-F4088DFA9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070C60-4BEA-0C34-9D9C-45FBB2CB6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26D1003-3853-2779-DB06-27730823B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E7C8111-E043-ABE0-455A-5B124D98F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B637-1D9F-4089-B0D4-CB30F1E7770E}" type="datetimeFigureOut">
              <a:rPr lang="es-MX" smtClean="0"/>
              <a:t>15/12/2025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8114760-EFC7-F49A-D902-92827C388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4063676-695E-F9FC-F8CA-A715D31C2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3451-142B-46C8-9A8E-6AEFC34A8E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391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221FD-FC2D-FF90-7E09-40CF5DD18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753375C-C5D3-78D5-0A4A-E2C56273C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B637-1D9F-4089-B0D4-CB30F1E7770E}" type="datetimeFigureOut">
              <a:rPr lang="es-MX" smtClean="0"/>
              <a:t>15/12/2025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73B9F8E-A780-C276-5769-0877374F0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AA5696-11A1-91ED-F831-1A6EC513D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3451-142B-46C8-9A8E-6AEFC34A8E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064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2AC4DD-4308-C5FB-8C87-61FCD4B4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B637-1D9F-4089-B0D4-CB30F1E7770E}" type="datetimeFigureOut">
              <a:rPr lang="es-MX" smtClean="0"/>
              <a:t>15/12/2025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3CE2649-2672-8177-C917-A0151F0A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C99E36-E86B-2902-D7FA-C3545566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3451-142B-46C8-9A8E-6AEFC34A8E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376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550A91-1EB3-6F07-1F96-FFC8B27F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B786B8-2DD7-D004-DACD-EEBDAEB82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1F526D-5311-CFAF-702D-30D62DB28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15411E-2300-837B-6A9A-AF0542BAD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B637-1D9F-4089-B0D4-CB30F1E7770E}" type="datetimeFigureOut">
              <a:rPr lang="es-MX" smtClean="0"/>
              <a:t>15/12/2025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2E335C-A154-08B9-0464-CCE638DA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948B46-FF3B-1471-DB2E-E7C5392F7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3451-142B-46C8-9A8E-6AEFC34A8E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5029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6465F-6BB5-BE64-6C98-BBD2E9CFD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03CE3B-166F-3181-A384-DEA9087DCC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255434-1C58-3DE9-6B2C-E2A17F948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9E0324-651E-F323-991F-3B7CB2569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B637-1D9F-4089-B0D4-CB30F1E7770E}" type="datetimeFigureOut">
              <a:rPr lang="es-MX" smtClean="0"/>
              <a:t>15/12/2025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2AC6FF-C447-450E-EF3E-4AF2EE55E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682B48-6738-FA59-BF8D-91D5DCE6B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3451-142B-46C8-9A8E-6AEFC34A8E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66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2D7821C-2ADF-DC51-7311-58D3CE24A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CAE36D-9028-F3EF-C7B6-A8CC3F7AB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924EF5-FC5B-DD83-84B9-CCAE1B0196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71B637-1D9F-4089-B0D4-CB30F1E7770E}" type="datetimeFigureOut">
              <a:rPr lang="es-MX" smtClean="0"/>
              <a:t>15/12/2025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AC969E-3C29-49A7-6372-44C452400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2EC1EC-00BC-20BB-37D9-B55E79E2B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ED3451-142B-46C8-9A8E-6AEFC34A8E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97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976E5-8D65-3F45-D37F-E97E1FC111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Local Comercial en Renta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F4FCF4-2EA3-918C-35F7-4BDFD2DFCF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“Colonia Panorama”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63812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9EAC55F7-D4EC-2E53-A196-EBC2102BB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68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1726BE8C-315B-120B-EBD3-6FDD50C9C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83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cho, interior, edificio, piso&#10;&#10;El contenido generado por IA puede ser incorrecto.">
            <a:extLst>
              <a:ext uri="{FF2B5EF4-FFF2-40B4-BE49-F238E27FC236}">
                <a16:creationId xmlns:a16="http://schemas.microsoft.com/office/drawing/2014/main" id="{D9D8A6EE-7074-313D-852B-EA1ACB8C4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90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5CC6C6E8-7A93-E78B-13F2-01D1D3C9D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21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ducha con puertas de cristal&#10;&#10;El contenido generado por IA puede ser incorrecto.">
            <a:extLst>
              <a:ext uri="{FF2B5EF4-FFF2-40B4-BE49-F238E27FC236}">
                <a16:creationId xmlns:a16="http://schemas.microsoft.com/office/drawing/2014/main" id="{9D197F34-5AB7-BCCC-751A-B59917469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71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012C75F7-F63C-22EB-A9B2-654F86A06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86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F1B1730F-BBD1-22A6-2347-9E422816E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02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a fachada de un local comercial&#10;&#10;El contenido generado por IA puede ser incorrecto.">
            <a:extLst>
              <a:ext uri="{FF2B5EF4-FFF2-40B4-BE49-F238E27FC236}">
                <a16:creationId xmlns:a16="http://schemas.microsoft.com/office/drawing/2014/main" id="{F7BDD43D-5E1F-9AE2-24F5-0842D0BF9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9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tren por la ventana&#10;&#10;El contenido generado por IA puede ser incorrecto.">
            <a:extLst>
              <a:ext uri="{FF2B5EF4-FFF2-40B4-BE49-F238E27FC236}">
                <a16:creationId xmlns:a16="http://schemas.microsoft.com/office/drawing/2014/main" id="{31FBEF98-170E-5066-DB97-990EE1AA7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35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edificio, cuarto, pequeño&#10;&#10;El contenido generado por IA puede ser incorrecto.">
            <a:extLst>
              <a:ext uri="{FF2B5EF4-FFF2-40B4-BE49-F238E27FC236}">
                <a16:creationId xmlns:a16="http://schemas.microsoft.com/office/drawing/2014/main" id="{5A53B3DA-511E-F58D-9E70-2C8AC75F1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76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ala de estar&#10;&#10;El contenido generado por IA puede ser incorrecto.">
            <a:extLst>
              <a:ext uri="{FF2B5EF4-FFF2-40B4-BE49-F238E27FC236}">
                <a16:creationId xmlns:a16="http://schemas.microsoft.com/office/drawing/2014/main" id="{5876A671-C60F-009F-C839-8BE1811F7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75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ala de estar&#10;&#10;El contenido generado por IA puede ser incorrecto.">
            <a:extLst>
              <a:ext uri="{FF2B5EF4-FFF2-40B4-BE49-F238E27FC236}">
                <a16:creationId xmlns:a16="http://schemas.microsoft.com/office/drawing/2014/main" id="{AF037AB1-494F-F923-8037-A9EDCBBDA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88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ducha con puertas de cristal&#10;&#10;El contenido generado por IA puede ser incorrecto.">
            <a:extLst>
              <a:ext uri="{FF2B5EF4-FFF2-40B4-BE49-F238E27FC236}">
                <a16:creationId xmlns:a16="http://schemas.microsoft.com/office/drawing/2014/main" id="{85689DA7-A02B-0C39-2191-652FEBFB8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36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Una sala de estar&#10;&#10;El contenido generado por IA puede ser incorrecto.">
            <a:extLst>
              <a:ext uri="{FF2B5EF4-FFF2-40B4-BE49-F238E27FC236}">
                <a16:creationId xmlns:a16="http://schemas.microsoft.com/office/drawing/2014/main" id="{32E1495E-9786-5F40-1239-8795F5871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77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ala de estar&#10;&#10;El contenido generado por IA puede ser incorrecto.">
            <a:extLst>
              <a:ext uri="{FF2B5EF4-FFF2-40B4-BE49-F238E27FC236}">
                <a16:creationId xmlns:a16="http://schemas.microsoft.com/office/drawing/2014/main" id="{4EB5B2E9-A1B2-4D37-9A96-6D119B5F5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460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</Words>
  <Application>Microsoft Office PowerPoint</Application>
  <PresentationFormat>Panorámica</PresentationFormat>
  <Paragraphs>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Tema de Office</vt:lpstr>
      <vt:lpstr>Local Comercial en Renta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pemu contabilidad</dc:creator>
  <cp:lastModifiedBy>pemu contabilidad</cp:lastModifiedBy>
  <cp:revision>1</cp:revision>
  <dcterms:created xsi:type="dcterms:W3CDTF">2025-12-15T17:43:06Z</dcterms:created>
  <dcterms:modified xsi:type="dcterms:W3CDTF">2025-12-15T17:52:59Z</dcterms:modified>
</cp:coreProperties>
</file>