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1" r:id="rId6"/>
    <p:sldId id="260" r:id="rId7"/>
    <p:sldId id="259" r:id="rId8"/>
    <p:sldId id="263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289540-6E9E-6A90-C472-AAB9D66D2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9CDF634-E39F-0E1E-EE46-E1A63D1667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DDC7DE-7CC8-019D-BEDE-79E84B82E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365F3A-A0BC-BB3B-5A2E-3146F8083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76656C-A7AA-B952-F5FB-D371ECBA1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825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BB705A-360D-F22E-FE52-DB80041A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CF1375-9E0F-6309-3385-67A73A54D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A028CA-07B2-BA5C-733A-4844A7C3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22B493-98C6-EB41-BC62-CBC1E9EC7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7BD9F7-7D1D-67BE-58B1-B089F3B28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158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F2DD5F6-348A-996C-E33C-2C9E1E86B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8C0B8A-51A8-CE92-FDD7-10F5074DF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C9B866-5153-C259-F877-7FF151A3E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A52357-DA7E-15F8-0217-2C3BBC256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994EE2-E0DB-C29C-6B5F-6B0D7C1DA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215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3551B4-E6E5-8F33-A0A9-9518A4DEC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C224AA-058E-5651-EE44-4E968AC0E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0BD946-7BA0-6D82-16D3-650DC9052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021FE5-0364-4B91-360F-F5100950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80CB6B-B415-76BF-181E-231DD861D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76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B895BE-7680-F1BA-C7B3-B34D884F8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7FF2FE-60D0-116F-742D-512B5DFE6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F075CA-42F0-B2B2-7E8D-5A55051B0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666B08-0CC4-883C-144A-26A2E739E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36AE95-9BC0-E026-5DB8-6CEFB03F3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253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BCBDCC-6E83-3467-0077-2A37E48CE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0CF558-C340-9DAF-0BC4-67F44A87FB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2D0F397-47A5-6272-41F7-68077567A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13C80C-9D72-EA1F-4C1A-797A16540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34E212-FD6F-2EF7-9962-697094E19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072266-D539-8AF0-AF60-632996219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851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70441-E88D-5B78-083A-C7FB83BC2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18D54F-1E29-6D20-C037-C33BF9974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DBD831-8C7D-F0E5-7C1C-146918DF2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582DFA0-4C9F-8529-8035-ADC99EE2E9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DE6C3DB-5DF7-7051-AB48-910192765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A319624-2982-07A0-4A45-FB2C076D4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2FE5CC8-A980-C206-EF4F-9F5D70A96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0CEB071-5B3D-E85F-36BB-E973F725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673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0081F-949F-554A-8C0B-4AA960856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01215E4-FEC6-793D-120D-C69FB0A67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4E97906-4E6A-0BA0-E3FE-A3E87EC90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F35C3F5-A1E1-39FD-8726-2C599A0C3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448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76D3668-F40C-0DD2-2A5D-69485E93C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A1E4AF1-F822-6788-59B3-E649DEFDC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B437208-F9BE-2A2E-8CF3-1CF6188F3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614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7612C6-155F-05DF-867F-206566FD0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26A3FC-2112-137B-BB78-3AC5EA57B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DB18CC-5E47-A9A8-AF31-6CA51E396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5E1D06-D131-C4E7-D9FE-F25D3C1DB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5733D8-9D20-009D-8373-145152800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1DBA49C-0637-39E5-E8DD-9EE4B3C23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562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A706F-C904-75BB-1A14-A06108381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B3E7100-F8F0-0989-53AA-448973557B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C8B0CFD-D916-BBF6-D4F0-2DC62F61FB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AE4677-DDCD-212A-80CB-70CB3F4C3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C0111C-E46B-210D-A242-F8A43D162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276AD3-DB22-C577-F748-AE220F4D1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248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5EB17F1-B8A8-8E36-3013-072D4F01A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B35485-53DB-7F69-9525-6F42DBC2A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D90F96-F8CD-92EE-8DF5-CC58D4242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CBBFE5-55B0-41CD-B273-CBBE41CA383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CA16AA-B82B-2BE8-50FE-9B5F16A4E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E65F2B-7593-299D-3868-E93F095B0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0D4640-47BD-40FE-ABDB-1B7CCB81BD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2318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3AE643-A40D-216D-C264-A7DBD1A75E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Casa en Renta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81936F-D33D-1CEC-17BE-E75992A73C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San Jorge</a:t>
            </a:r>
          </a:p>
        </p:txBody>
      </p:sp>
    </p:spTree>
    <p:extLst>
      <p:ext uri="{BB962C8B-B14F-4D97-AF65-F5344CB8AC3E}">
        <p14:creationId xmlns:p14="http://schemas.microsoft.com/office/powerpoint/2010/main" val="597196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sa rodeada de agua&#10;&#10;El contenido generado por IA puede ser incorrecto.">
            <a:extLst>
              <a:ext uri="{FF2B5EF4-FFF2-40B4-BE49-F238E27FC236}">
                <a16:creationId xmlns:a16="http://schemas.microsoft.com/office/drawing/2014/main" id="{4D5C5A86-F7A8-BB9E-E2E2-513AD1810F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34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sala de estar&#10;&#10;El contenido generado por IA puede ser incorrecto.">
            <a:extLst>
              <a:ext uri="{FF2B5EF4-FFF2-40B4-BE49-F238E27FC236}">
                <a16:creationId xmlns:a16="http://schemas.microsoft.com/office/drawing/2014/main" id="{D340143B-D001-BC50-CBF2-287B124C3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38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 comedor de una casa&#10;&#10;El contenido generado por IA puede ser incorrecto.">
            <a:extLst>
              <a:ext uri="{FF2B5EF4-FFF2-40B4-BE49-F238E27FC236}">
                <a16:creationId xmlns:a16="http://schemas.microsoft.com/office/drawing/2014/main" id="{6DBA2654-5B3C-18C9-7B7D-B4BCA2418A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648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ocina con estantes blancos&#10;&#10;El contenido generado por IA puede ser incorrecto.">
            <a:extLst>
              <a:ext uri="{FF2B5EF4-FFF2-40B4-BE49-F238E27FC236}">
                <a16:creationId xmlns:a16="http://schemas.microsoft.com/office/drawing/2014/main" id="{3381BD76-CEF0-B37F-D660-CB9968B383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795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 espejo sobre un lavabo&#10;&#10;El contenido generado por IA puede ser incorrecto.">
            <a:extLst>
              <a:ext uri="{FF2B5EF4-FFF2-40B4-BE49-F238E27FC236}">
                <a16:creationId xmlns:a16="http://schemas.microsoft.com/office/drawing/2014/main" id="{29ADE6D8-4527-E2C6-B028-9593793CA0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88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 bano con un inodoro&#10;&#10;El contenido generado por IA puede ser incorrecto.">
            <a:extLst>
              <a:ext uri="{FF2B5EF4-FFF2-40B4-BE49-F238E27FC236}">
                <a16:creationId xmlns:a16="http://schemas.microsoft.com/office/drawing/2014/main" id="{9B5DB4E0-4D04-ADF0-D943-3C7779BFD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754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Banca de madera en un cuarto&#10;&#10;El contenido generado por IA puede ser incorrecto.">
            <a:extLst>
              <a:ext uri="{FF2B5EF4-FFF2-40B4-BE49-F238E27FC236}">
                <a16:creationId xmlns:a16="http://schemas.microsoft.com/office/drawing/2014/main" id="{E78ACE27-2381-E717-21E1-4C5CC235A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296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silla, edificio, hecho de madera, banca&#10;&#10;El contenido generado por IA puede ser incorrecto.">
            <a:extLst>
              <a:ext uri="{FF2B5EF4-FFF2-40B4-BE49-F238E27FC236}">
                <a16:creationId xmlns:a16="http://schemas.microsoft.com/office/drawing/2014/main" id="{5119146A-BE96-3B6E-AB39-320E2532D2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9970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Panorámica</PresentationFormat>
  <Paragraphs>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de Office</vt:lpstr>
      <vt:lpstr>Casa en Renta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pemu contabilidad</dc:creator>
  <cp:lastModifiedBy>pemu contabilidad</cp:lastModifiedBy>
  <cp:revision>1</cp:revision>
  <dcterms:created xsi:type="dcterms:W3CDTF">2026-01-28T20:22:42Z</dcterms:created>
  <dcterms:modified xsi:type="dcterms:W3CDTF">2026-01-28T20:24:46Z</dcterms:modified>
</cp:coreProperties>
</file>