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6A802-AEF7-6C9F-77A9-943C9C998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9EECDB-B076-303D-3404-6B61568DD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89F36-F041-9B53-C23E-6D92E402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082754-BF1F-8145-9C28-9198153E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BFACC-F1FD-B0B0-DA7E-290CF977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51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22E55-2AB2-FA02-0B5C-DC0683FB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2AB909-9734-581B-8F88-DBCC19020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FF232-9E73-C880-323A-1B422CB4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0883D-F11B-93F6-9A90-2990AFFE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E1D704-8EAB-76A0-8816-41E4B8A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47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FEB7AA-0F1E-53D7-D00E-9BE8F477C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C783EB-B46D-800C-C835-AA09315BC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9214CD-2B7B-BAFE-94FB-36CCE476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C8E43-A2FE-C705-7E97-0459574D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91C7D9-46A7-A069-8D30-3D342DAF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6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C9DCF-7B20-92D6-815F-A2E01FBA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D4658-5001-6437-F07C-6053C7FBA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A7B0FE-5952-B2EE-BEC0-61067BCC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7C5B1-E568-6E5F-26EF-CD8B162E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24F70-D246-585C-3794-F5495B63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0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5F01F-E7CF-17EA-5CD8-8C13FC22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37484-90C6-E097-EED2-8B337585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31559-03C6-81A0-5CA0-227B839A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B1C6A8-A1AC-EC7F-0540-F3F1ECDD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95D926-5B40-D64E-A7CA-F26ABB96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7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86A97-3B55-6B83-6DFB-3D82E46E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6DE35-03E0-5426-D87C-ADAFA49A4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690C80-0232-C343-82D2-FB2F52FC3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5272A1-E96B-D0BE-F0D2-FFDED2C4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442339-EFC4-A707-A1D3-B3FFA7D4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7F293-E6B9-E049-F5EF-6B02EDA9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69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56076-9000-5272-9F92-5569B494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BCB9F-956D-9683-2D18-7ABD20D2A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02FC72-7409-7EA1-8826-85C1C4329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E546C4-AA72-BBE3-F231-6B1978FB6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918964-9551-9A02-338C-18AB31EA7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1F6F06-E2D1-914B-CE39-DF06EC2D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68A980-CA49-E7EF-0FB2-C1E97CCC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E1E17B-5E7C-4FDA-B218-BFF0DE24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8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FDCB8-A4D4-9AF6-2449-8AEF97C2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7D1C6A-8636-5384-97F1-9AACF306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4A40D9-88E0-314E-10DC-5240E04F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6257EF-09AA-C2FD-B574-513F4927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22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F874B4-042C-875C-B0A2-B694939B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B6A03D-B1A8-BC2F-7153-D0357B52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27594B-E86E-7288-E45F-45C487E5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95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71D26-E7CB-E440-5CDF-1394B561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1F934-4C79-ECAB-76C2-708C0ABE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7B6211-A79B-CCBA-ED6A-8E3C9E05F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3B9739-88D7-EC28-119A-E18418D2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87A0C-ED8C-36D2-347A-E5FFC1B0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FFDD00-639C-332E-18BC-1FDD4B2B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26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E2EB6-8F37-19C2-0987-77DAA4B8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63620E-049C-1C64-A079-D39FC53A9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788395-60C7-5945-4E40-3923B40F1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BA4BCD-034E-D9F0-00FF-AE2DA7BB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24B02-3BD1-0402-7D93-2C5E977B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E864A7-02F3-3C55-7850-0A81AB72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5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8A8EE-59FB-4D91-430C-57FCD164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DC88AE-9E54-3334-95D3-F2337FB2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1A18F-347C-9E32-EE48-9C4485A88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2C528-F26E-483D-875D-B1D47DB79AC7}" type="datetimeFigureOut">
              <a:rPr lang="es-MX" smtClean="0"/>
              <a:t>28/01/2026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61E6A-279B-9AA8-86CB-6A29137A0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1A53B5-3A60-6F38-13C5-774C46DC3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33226-8DAA-415F-8F70-AD0231A09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12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48AA4-78E8-7BC9-5811-8E11521C58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Casa en Venta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7B5A0-AACB-70D0-7013-2B64A9EFC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Residencial del Moral I</a:t>
            </a:r>
          </a:p>
        </p:txBody>
      </p:sp>
    </p:spTree>
    <p:extLst>
      <p:ext uri="{BB962C8B-B14F-4D97-AF65-F5344CB8AC3E}">
        <p14:creationId xmlns:p14="http://schemas.microsoft.com/office/powerpoint/2010/main" val="202866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bla, silla, hecho de madera&#10;&#10;El contenido generado por IA puede ser incorrecto.">
            <a:extLst>
              <a:ext uri="{FF2B5EF4-FFF2-40B4-BE49-F238E27FC236}">
                <a16:creationId xmlns:a16="http://schemas.microsoft.com/office/drawing/2014/main" id="{D7729F95-A265-F6CA-D963-26421EEB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de madera&#10;&#10;El contenido generado por IA puede ser incorrecto.">
            <a:extLst>
              <a:ext uri="{FF2B5EF4-FFF2-40B4-BE49-F238E27FC236}">
                <a16:creationId xmlns:a16="http://schemas.microsoft.com/office/drawing/2014/main" id="{7DFE28CC-52CD-B787-CCF1-E3A6BE151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77810426-2485-34CB-9A69-1F1876EFF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3A985101-B640-E6FC-1C65-CFD611DE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iso de madera&#10;&#10;El contenido generado por IA puede ser incorrecto.">
            <a:extLst>
              <a:ext uri="{FF2B5EF4-FFF2-40B4-BE49-F238E27FC236}">
                <a16:creationId xmlns:a16="http://schemas.microsoft.com/office/drawing/2014/main" id="{64037786-2BD5-31E9-9C88-33BAE50D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5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echo, edificio, piso&#10;&#10;El contenido generado por IA puede ser incorrecto.">
            <a:extLst>
              <a:ext uri="{FF2B5EF4-FFF2-40B4-BE49-F238E27FC236}">
                <a16:creationId xmlns:a16="http://schemas.microsoft.com/office/drawing/2014/main" id="{E5FF58F1-E447-3D1F-E9A0-358C2B7DB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7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espejo en la pared&#10;&#10;El contenido generado por IA puede ser incorrecto.">
            <a:extLst>
              <a:ext uri="{FF2B5EF4-FFF2-40B4-BE49-F238E27FC236}">
                <a16:creationId xmlns:a16="http://schemas.microsoft.com/office/drawing/2014/main" id="{D8820B48-BA84-1308-6126-BF9C57BA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4519338F-BEA6-6CD9-C643-966B78E9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de madera&#10;&#10;El contenido generado por IA puede ser incorrecto.">
            <a:extLst>
              <a:ext uri="{FF2B5EF4-FFF2-40B4-BE49-F238E27FC236}">
                <a16:creationId xmlns:a16="http://schemas.microsoft.com/office/drawing/2014/main" id="{10A7E3FF-B9A0-2910-BFFA-AD73EA851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1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ducha con paredes de madera&#10;&#10;El contenido generado por IA puede ser incorrecto.">
            <a:extLst>
              <a:ext uri="{FF2B5EF4-FFF2-40B4-BE49-F238E27FC236}">
                <a16:creationId xmlns:a16="http://schemas.microsoft.com/office/drawing/2014/main" id="{28B77EDA-1999-AE2C-B6A5-6AA41E51A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7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medio de la calle&#10;&#10;El contenido generado por IA puede ser incorrecto.">
            <a:extLst>
              <a:ext uri="{FF2B5EF4-FFF2-40B4-BE49-F238E27FC236}">
                <a16:creationId xmlns:a16="http://schemas.microsoft.com/office/drawing/2014/main" id="{83ACB898-BE0F-823E-945E-F9E8791D7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42" y="0"/>
            <a:ext cx="5423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abinete de madera&#10;&#10;El contenido generado por IA puede ser incorrecto.">
            <a:extLst>
              <a:ext uri="{FF2B5EF4-FFF2-40B4-BE49-F238E27FC236}">
                <a16:creationId xmlns:a16="http://schemas.microsoft.com/office/drawing/2014/main" id="{E95CADBB-174E-1023-C079-4DCF11A3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8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54EC39DC-1333-68B8-1229-2F633EA37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6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E51E8EBE-3143-90E3-50A4-9202663C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50FFCB29-014B-3AF9-AD95-4D3C4D34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CFB82BF9-732F-73E5-BDB5-FD88AEEEB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650F4EBB-BE4E-97EF-8485-9C4D13EF3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0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vidrio&#10;&#10;El contenido generado por IA puede ser incorrecto.">
            <a:extLst>
              <a:ext uri="{FF2B5EF4-FFF2-40B4-BE49-F238E27FC236}">
                <a16:creationId xmlns:a16="http://schemas.microsoft.com/office/drawing/2014/main" id="{A34E771B-502F-F8EC-A5C5-B9912D42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6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lavabo, piedra&#10;&#10;El contenido generado por IA puede ser incorrecto.">
            <a:extLst>
              <a:ext uri="{FF2B5EF4-FFF2-40B4-BE49-F238E27FC236}">
                <a16:creationId xmlns:a16="http://schemas.microsoft.com/office/drawing/2014/main" id="{4D1B0CCB-EC23-19C5-D1C5-33F9FD16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E2D47149-E41B-22C0-CEAE-BF240C8D9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9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Panorámica</PresentationFormat>
  <Paragraphs>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de Office</vt:lpstr>
      <vt:lpstr>Casa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2026-01-28T20:03:43Z</dcterms:created>
  <dcterms:modified xsi:type="dcterms:W3CDTF">2026-01-28T20:08:05Z</dcterms:modified>
</cp:coreProperties>
</file>