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8" r:id="rId6"/>
    <p:sldId id="259" r:id="rId7"/>
    <p:sldId id="262" r:id="rId8"/>
    <p:sldId id="261" r:id="rId9"/>
    <p:sldId id="260" r:id="rId10"/>
    <p:sldId id="263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7DFAF-C6F1-B090-11F5-9F99888B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A45DDD-4370-06B2-AEAB-425416AB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B1812-C80E-D01C-2EDD-C6A6EE0F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CE7D5-6B5C-B339-8C32-7D8F749F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86B670-EF51-4BB8-4B2F-767D7D08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39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B1BF9-6DF8-8E4F-1C1B-B3E97D0B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ECC630-9DF4-D799-A13F-4D56F9ABF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88318-D75F-14DA-6F45-171368CE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0ADB7-6D97-2046-8BB9-BC0B93E7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8EA0-04B0-D1CC-3716-682E0599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46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F36AF5-6467-5385-61A9-F80CECF6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F4D3B8-887A-BE69-FB1F-78D14EEAA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A5195-7D1D-FEAD-720C-71FF5A8A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93DF1C-9182-D0B1-A31B-AD244526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6C8B65-02D6-0526-4D81-72A9B5D9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11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EEC04-6264-1649-5926-90CD9E26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A2DF4-1E3E-FF8B-DB3B-7C43130F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D45AC-D25E-127B-EA9B-4E7A9776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B9F5F-170F-DC6C-EEE5-21F02C9F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4F22E8-1D1C-6F93-79C0-8F7E353B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91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01B82-B6F2-F24C-9E50-3CE47335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877230-CB8A-51EE-1206-71ED1EA3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D1023F-4AD2-E765-3F89-7B47E789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730857-52EF-4233-39A6-126F3CD7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EE405-8FCF-562E-F2E7-65AF7255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D5536-20FA-CAFC-CC52-5877EC28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15A1D-8E3B-A29B-1EBE-90368F6C4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1FC25-C0DD-1953-E07C-485FB04B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8A797-7541-252F-72D5-DBE594FC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70C033-2B46-5F72-A16D-43DC037B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FACFE-629E-A454-4FFD-FA333FAD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84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5B2FA-C777-0A7E-4F93-D47DBCDB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E6F3D5-66F5-D1A9-5314-0ADAF616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7DDCCD-769D-35D1-2960-B2B42AFA6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551194-0765-B27A-D079-7FEB6C75B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59B871-2BF4-5B29-3AB1-ABBCF2867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F5DA3A-FABB-9124-54A9-3C0F4C8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6D9ED-5C98-53F0-0A9C-8A575403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E68762-4B0B-A7ED-A1AC-7C802840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92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11A3-723D-2E66-2AFD-B0E71006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325FFD-68B5-3EE6-4073-204D90D1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2D907E-A437-6B9D-22A7-79B95A4A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38156A-EA74-57BA-6A0B-F9E34960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27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B105CF-E8A7-D579-48C6-36703789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7CE50E-BD4A-614D-6D0F-485207C5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4E15E9-FC64-FC51-1600-6F3F89F2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69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A495A-DB21-A37C-4DDD-5F95B131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4A811-8997-D3CF-1FDD-DEAAA2D5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3C88E-201A-46F9-29AF-F761DA21E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E10A4D-CD98-EAAF-7D8F-83D1DFA3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3D477F-30DB-B3C2-47CA-F0C6273C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F3B37-CE2C-38EF-0BE3-D2355ED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6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4CA6D-58A5-BABE-A6D0-097FCF92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865ABD-DA94-0F06-EBB5-97E765915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517AE4-A63C-1827-5737-C06E3F2E4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5C28A3-1CA7-4076-30B6-0D43BBCD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DBE6E9-402C-509B-86DC-C423DF18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E79024-352F-BC1B-8FFE-A2C77BCD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92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CFD4D3-CC12-5FD5-B33D-F692BB1D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4114E3-DBBE-3783-A184-7AB696A8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6B88A-A74C-C53A-6AE4-D37227D0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DD75C-D7B6-46B1-B164-7216F4E940D5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CD124-D160-30E0-B301-B52EDB9A3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D9C4A-63D4-00C9-70AF-00DC7AD70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83EE6-CFD3-4BF2-A407-0A04C35A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E00E8-147F-C5AF-33B8-E67D2E8D9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Casa en venta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82E2E5-BF8A-6C06-A268-88B5737DA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“Rinconada del Bosque”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368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0ED65DCD-96B1-7332-6DFE-94F02B6D0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5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ma al lado de una ventana&#10;&#10;El contenido generado por IA puede ser incorrecto.">
            <a:extLst>
              <a:ext uri="{FF2B5EF4-FFF2-40B4-BE49-F238E27FC236}">
                <a16:creationId xmlns:a16="http://schemas.microsoft.com/office/drawing/2014/main" id="{C4FEC7E8-F840-A98E-9E4D-ED220778C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5E1B96DA-508A-E60D-1575-EFFD67621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vehículo militar, campo&#10;&#10;El contenido generado por IA puede ser incorrecto.">
            <a:extLst>
              <a:ext uri="{FF2B5EF4-FFF2-40B4-BE49-F238E27FC236}">
                <a16:creationId xmlns:a16="http://schemas.microsoft.com/office/drawing/2014/main" id="{9102D944-552C-BBD9-E95C-3566EE86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BF7D91C3-D6A2-C74E-0BF6-768472C16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cerca, pasto&#10;&#10;El contenido generado por IA puede ser incorrecto.">
            <a:extLst>
              <a:ext uri="{FF2B5EF4-FFF2-40B4-BE49-F238E27FC236}">
                <a16:creationId xmlns:a16="http://schemas.microsoft.com/office/drawing/2014/main" id="{A3466A77-359F-9F5C-7C2A-488F79AA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cuarto, vivo&#10;&#10;El contenido generado por IA puede ser incorrecto.">
            <a:extLst>
              <a:ext uri="{FF2B5EF4-FFF2-40B4-BE49-F238E27FC236}">
                <a16:creationId xmlns:a16="http://schemas.microsoft.com/office/drawing/2014/main" id="{7C530F3D-B6CE-274A-F8BB-29CCBEB06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sofá en una sala&#10;&#10;El contenido generado por IA puede ser incorrecto.">
            <a:extLst>
              <a:ext uri="{FF2B5EF4-FFF2-40B4-BE49-F238E27FC236}">
                <a16:creationId xmlns:a16="http://schemas.microsoft.com/office/drawing/2014/main" id="{672459B4-F556-E4FB-643C-FAF2A050E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ior, ventana, lavabo, cocina&#10;&#10;El contenido generado por IA puede ser incorrecto.">
            <a:extLst>
              <a:ext uri="{FF2B5EF4-FFF2-40B4-BE49-F238E27FC236}">
                <a16:creationId xmlns:a16="http://schemas.microsoft.com/office/drawing/2014/main" id="{D627DB01-0D40-D310-1499-3AEFE518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1A5B4FC1-0398-B616-A988-FEF3A2BB8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177B10E8-9FB3-F442-71B4-EB51DE379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3962EF50-74F1-62C2-B4B8-25AA8744F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3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Panorámica</PresentationFormat>
  <Paragraphs>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Casa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2026-01-27T00:03:04Z</dcterms:created>
  <dcterms:modified xsi:type="dcterms:W3CDTF">2026-01-27T00:06:15Z</dcterms:modified>
</cp:coreProperties>
</file>