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C2CF6-E253-458F-0BDF-FC5432D6D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F1EE07-1103-F86E-E153-5FBD5187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D041F-5A66-C672-CB2C-68BCCD33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C7EB5-BB71-9BDA-06CF-2F55FC0C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F5D01-5816-AD20-4FDB-3528C490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92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B2562-AC1E-622F-C6B1-8EC50331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954D9-F5BB-BDA6-C286-3486B7590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CFB85-9446-C9F4-0A6D-23D1557D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2805E9-1B92-C55D-DE25-8E84E8CB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5432E-C551-9AFD-6F64-A14DEF2D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976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1768A0-77A4-9C4C-5446-20911206C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94B16-836A-23DC-5C02-E399F7562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E30446-E02E-3F05-4A69-6D4600F7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B0581-1957-4D0E-E6FF-CEF82582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70C63-AD39-971B-9561-4BA664C6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2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D9F89-16F9-FE1B-0005-8127FDB7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253F8C-E00F-8124-BA04-A34C66876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5319-D6A9-0F2A-BD46-750FDBB3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50FC8-60E1-5C19-CC44-159B461A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FDD74-46D5-ADBB-C44E-F1122932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4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EB42-D080-9B69-5BBF-F875A9D9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F641B4-A013-DAAA-EFAB-D501A31E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5310F7-CF41-F13E-5A8A-B9061088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E60F7-C3A2-AD80-8A7A-7C84EBFD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F1B92-499C-7B0D-0159-BDD3D88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64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3E447-852B-7A9C-BF33-B2D6C05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9C619-2D46-BE21-C3F5-56E984DB5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999D56-D249-94F1-0B35-4A72B15A5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5A3D8A-97B3-B647-D509-CDCCD79E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B4C95B-B37A-559F-4E6B-84D552BB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46BC2F-A923-8AEA-C6D5-45B2B94F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53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FC8FA-BD96-91C7-FB7D-D6269D7E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C1FE57-6A09-06CB-6C24-D839CA99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70560F-EAE8-C183-F130-FEB585C1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F45320-EAC3-4173-527E-63ADD381F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E33C47-F198-C52C-0166-E9A8AB1DC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E1293F-A6B7-D04E-D81E-AEFCFBF3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0C9D57-DE16-80CA-40E3-938752E0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118B33-5DE9-A9C0-1657-EA7D0BBC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16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1DA87-2D4C-3FB4-7F32-7C45B9F2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40DB02-A543-A6B6-29E3-BE0DAFA8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DED26-59FC-B3BB-C865-70F939CF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2EFF37-6E11-5648-3AA6-1618F3D3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7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0767B9-E342-C97E-D184-2DC83046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B503D5-3E02-D30D-62D4-A458F262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52A1FB-AC7E-FEEA-4D63-07A4C40C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67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6D64F-CB9A-12D6-A03A-0CA47F68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5590A-1724-561D-9268-5144B194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0FC625-0799-CA80-01AE-907DE906F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952A-5B64-65EB-A725-2AAE2041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BE8364-3C29-80D3-DBCF-D2CAD97F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9761EF-52B5-D3C5-D20B-313187FC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25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159D7-9224-5BCA-F3D0-165CD896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6ACECE-372D-9B6E-8184-DBCC9A88B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8F5C0-90EB-B6AA-58D8-5620A9F2F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AA1D75-4196-7A8D-D55B-34024149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8A8F-9047-B8E9-5DC0-FA686BB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5986CE-427E-3EE8-4F9C-C80651CD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8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1C0D3B-AD30-A499-D4DC-4F6A11F2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AF4C61-E488-9E9E-12DA-C2CB9B987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FB87C-EEB8-C8C2-0867-24E67CDF0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79D95-15B1-4124-8CF0-99ED7145EE86}" type="datetimeFigureOut">
              <a:rPr lang="es-MX" smtClean="0"/>
              <a:t>21/01/2026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5D25B-9194-2EF8-6F9C-E9B9733F2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A2A8-F6AA-1193-C292-C75732FFB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A2D43-B0E0-43A9-A2F2-FFF0A4A54A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2E4D9-F1D1-FE62-5E13-4075A7E0D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8967A6-74EB-D7A1-C2C2-36A32E960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“Punta cañada”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895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televisión en la pared&#10;&#10;El contenido generado por IA puede ser incorrecto.">
            <a:extLst>
              <a:ext uri="{FF2B5EF4-FFF2-40B4-BE49-F238E27FC236}">
                <a16:creationId xmlns:a16="http://schemas.microsoft.com/office/drawing/2014/main" id="{35BDEC92-B6EF-9F1E-EDFB-67C145FAE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a sala de estar&#10;&#10;El contenido generado por IA puede ser incorrecto.">
            <a:extLst>
              <a:ext uri="{FF2B5EF4-FFF2-40B4-BE49-F238E27FC236}">
                <a16:creationId xmlns:a16="http://schemas.microsoft.com/office/drawing/2014/main" id="{4DA5FFD8-7A91-1E66-9A86-FEE6DFD4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82EDE27E-FA0C-7A43-FDF3-D658D4A0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mesa de madera&#10;&#10;El contenido generado por IA puede ser incorrecto.">
            <a:extLst>
              <a:ext uri="{FF2B5EF4-FFF2-40B4-BE49-F238E27FC236}">
                <a16:creationId xmlns:a16="http://schemas.microsoft.com/office/drawing/2014/main" id="{04EB1822-8397-C996-D395-2BFF36D8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spejo en la pared&#10;&#10;El contenido generado por IA puede ser incorrecto.">
            <a:extLst>
              <a:ext uri="{FF2B5EF4-FFF2-40B4-BE49-F238E27FC236}">
                <a16:creationId xmlns:a16="http://schemas.microsoft.com/office/drawing/2014/main" id="{732FD545-4E98-F2B0-F7C5-C29321272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BBB7AB82-3627-06A9-D7C5-3F1924FD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1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0CEEE052-3740-4F63-70C9-004F5ECB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piso, edificio, cuarto&#10;&#10;El contenido generado por IA puede ser incorrecto.">
            <a:extLst>
              <a:ext uri="{FF2B5EF4-FFF2-40B4-BE49-F238E27FC236}">
                <a16:creationId xmlns:a16="http://schemas.microsoft.com/office/drawing/2014/main" id="{83D1FBA2-C346-D908-6E4F-AA4B8E2B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cristal&#10;&#10;El contenido generado por IA puede ser incorrecto.">
            <a:extLst>
              <a:ext uri="{FF2B5EF4-FFF2-40B4-BE49-F238E27FC236}">
                <a16:creationId xmlns:a16="http://schemas.microsoft.com/office/drawing/2014/main" id="{C60FAD2B-1F77-FC20-FB1E-EC1181C6C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lberca de un edificio&#10;&#10;El contenido generado por IA puede ser incorrecto.">
            <a:extLst>
              <a:ext uri="{FF2B5EF4-FFF2-40B4-BE49-F238E27FC236}">
                <a16:creationId xmlns:a16="http://schemas.microsoft.com/office/drawing/2014/main" id="{F493A5E8-3403-C617-3A7D-12F8E6ED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68F97D98-9FED-6E85-D2D8-E03BEB610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04" y="0"/>
            <a:ext cx="5140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alberca color azul&#10;&#10;El contenido generado por IA puede ser incorrecto.">
            <a:extLst>
              <a:ext uri="{FF2B5EF4-FFF2-40B4-BE49-F238E27FC236}">
                <a16:creationId xmlns:a16="http://schemas.microsoft.com/office/drawing/2014/main" id="{92562BA0-C128-4848-A351-DB2172580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dificio de fondo&#10;&#10;El contenido generado por IA puede ser incorrecto.">
            <a:extLst>
              <a:ext uri="{FF2B5EF4-FFF2-40B4-BE49-F238E27FC236}">
                <a16:creationId xmlns:a16="http://schemas.microsoft.com/office/drawing/2014/main" id="{FA1D9929-1EE1-F793-8FEE-669FC36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4CC8B0AA-2987-937A-A451-701C87BE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745C99C2-C766-64FA-71AE-86B5CDEC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uebles en una sala&#10;&#10;El contenido generado por IA puede ser incorrecto.">
            <a:extLst>
              <a:ext uri="{FF2B5EF4-FFF2-40B4-BE49-F238E27FC236}">
                <a16:creationId xmlns:a16="http://schemas.microsoft.com/office/drawing/2014/main" id="{841EF1D0-94FD-1872-F2DB-CA75A8C8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E71A92F9-F59A-40A6-0B1D-23F755541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cocina, ventana&#10;&#10;El contenido generado por IA puede ser incorrecto.">
            <a:extLst>
              <a:ext uri="{FF2B5EF4-FFF2-40B4-BE49-F238E27FC236}">
                <a16:creationId xmlns:a16="http://schemas.microsoft.com/office/drawing/2014/main" id="{CF0B37BA-E2CB-DE7A-436C-C854BCED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63" y="0"/>
            <a:ext cx="514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cuarto&#10;&#10;El contenido generado por IA puede ser incorrecto.">
            <a:extLst>
              <a:ext uri="{FF2B5EF4-FFF2-40B4-BE49-F238E27FC236}">
                <a16:creationId xmlns:a16="http://schemas.microsoft.com/office/drawing/2014/main" id="{8BBB5B90-C56C-92DB-2374-FB3DF855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54" y="0"/>
            <a:ext cx="5144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AF77B009-4919-3A80-243A-D65AA235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7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Panorámica</PresentationFormat>
  <Paragraphs>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de Office</vt:lpstr>
      <vt:lpstr>Departamento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2026-01-21T16:50:36Z</dcterms:created>
  <dcterms:modified xsi:type="dcterms:W3CDTF">2026-01-21T16:55:45Z</dcterms:modified>
</cp:coreProperties>
</file>