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BFBBAC-2CEE-52B1-6CE0-74410C8FB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E7F5DE-96D2-52F1-4716-83D7E8647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C9C4BD-0612-6548-CC0D-A69B8C38C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85F0-DF2F-4ADC-B0D1-0C1E7248AA75}" type="datetimeFigureOut">
              <a:rPr lang="es-MX" smtClean="0"/>
              <a:t>05/02/2026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EF3BDF-A778-1870-8EFD-9ADD60DEB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2B487E-4663-5D0F-6CD6-F1D7100B7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E954-859B-4262-9848-4E22065E44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2093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6BFC7-5E9D-DBA7-738D-C44C4E30F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853410-34E0-4C45-084B-72CCF3191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DC1F02-50DB-64D8-10B1-2A139C5DB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85F0-DF2F-4ADC-B0D1-0C1E7248AA75}" type="datetimeFigureOut">
              <a:rPr lang="es-MX" smtClean="0"/>
              <a:t>05/02/2026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41771D-A536-96A9-7AA3-908BDA78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D90A5E-5137-D0BA-C089-5B125F58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E954-859B-4262-9848-4E22065E44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90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E201E98-FA79-543E-8BF7-BEC22BBBB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217E50-F5E5-6FC1-6E93-1EC33F85C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692ED6-F138-A183-9AC2-8C4037376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85F0-DF2F-4ADC-B0D1-0C1E7248AA75}" type="datetimeFigureOut">
              <a:rPr lang="es-MX" smtClean="0"/>
              <a:t>05/02/2026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357390-C16B-023F-35F2-9592BDD6B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2BF020-4BD9-026C-F58D-E9CAF926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E954-859B-4262-9848-4E22065E44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300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E8687-91E6-36D6-441D-98A684E4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494176-EF5B-0F56-6B52-1C3DF98EE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CCAB0D-B884-4FDC-D339-D61040951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85F0-DF2F-4ADC-B0D1-0C1E7248AA75}" type="datetimeFigureOut">
              <a:rPr lang="es-MX" smtClean="0"/>
              <a:t>05/02/2026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A75EED-8F6A-190B-F6A2-22473AF8E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B1D58-850C-4421-B55D-3A6434912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E954-859B-4262-9848-4E22065E44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507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6C94C4-DEA5-C8EE-7041-E057FE71E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1D3B96-B1A4-3746-650E-65AAC234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988966-7922-9DB8-4ED7-B136B5937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85F0-DF2F-4ADC-B0D1-0C1E7248AA75}" type="datetimeFigureOut">
              <a:rPr lang="es-MX" smtClean="0"/>
              <a:t>05/02/2026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5C31CA-E66A-F383-01E0-BEE543DE1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1D6D1D-F446-0CB7-4B36-E63EB59BE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E954-859B-4262-9848-4E22065E44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202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FC1E77-C4EA-FB03-07FF-6EB341F86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499FC7-80B8-5D2B-AAD6-466E96EB06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0475AC-BAF5-8664-370C-15C35BFBD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1A4719-DB47-B881-C5E7-BAE372027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85F0-DF2F-4ADC-B0D1-0C1E7248AA75}" type="datetimeFigureOut">
              <a:rPr lang="es-MX" smtClean="0"/>
              <a:t>05/02/2026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66516D-773D-E6AA-ECB9-7E3B07C8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05E323-6472-E907-2F7C-7956436E9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E954-859B-4262-9848-4E22065E44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56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88490-11E6-4839-A202-97B65E26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7DF46D-783F-0335-58E4-F8E8725BC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B789CA-8B67-064A-B138-B7FDBF46D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D2DAF6-9464-BC72-35C1-100F93F869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8277036-2143-1C26-1941-92BC32650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13ED45-DA7B-D583-9430-A0CC6F46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85F0-DF2F-4ADC-B0D1-0C1E7248AA75}" type="datetimeFigureOut">
              <a:rPr lang="es-MX" smtClean="0"/>
              <a:t>05/02/2026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99C00B-DD17-3957-95C1-4D0EF1C70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3E762C8-69E2-AECF-800A-3CCEEFAA4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E954-859B-4262-9848-4E22065E44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739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21F1E-5373-F8EF-176D-7D798B035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F8608EA-7CA8-F7AF-00A4-275303B07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85F0-DF2F-4ADC-B0D1-0C1E7248AA75}" type="datetimeFigureOut">
              <a:rPr lang="es-MX" smtClean="0"/>
              <a:t>05/02/2026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E29758-6680-3489-91B3-7848B5214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2B12C68-3374-685C-6BD6-8AFDC0DC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E954-859B-4262-9848-4E22065E44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869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1798256-74B8-6CAC-C33F-23DAB00C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85F0-DF2F-4ADC-B0D1-0C1E7248AA75}" type="datetimeFigureOut">
              <a:rPr lang="es-MX" smtClean="0"/>
              <a:t>05/02/2026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CBE9A8F-7244-60E3-1BC7-172874DA9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269279-16A0-04FC-D666-737A95E05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E954-859B-4262-9848-4E22065E44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580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74229B-977F-C57E-B8F0-FA7686662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9D70AE-C42D-1CAD-F203-E9315A261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E4C198-71F4-447F-D0E0-E71AB657F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ADCA0A-9421-BCC3-9988-781C5018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85F0-DF2F-4ADC-B0D1-0C1E7248AA75}" type="datetimeFigureOut">
              <a:rPr lang="es-MX" smtClean="0"/>
              <a:t>05/02/2026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6D94CB-4E4B-2B94-48E8-7BBC5B051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5E16AB-CC5E-AC81-196F-8861E4519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E954-859B-4262-9848-4E22065E44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078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B80113-3CAB-C63B-E314-4F26DB7A6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B29368-423C-3891-B724-BEC0A5D8ED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B9C05F-0BA2-6826-76B6-E4628C1F0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CB8F9D-8AF0-ECBD-D4F6-2F81FCE70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85F0-DF2F-4ADC-B0D1-0C1E7248AA75}" type="datetimeFigureOut">
              <a:rPr lang="es-MX" smtClean="0"/>
              <a:t>05/02/2026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C0515B-3BAF-A278-AD13-3FDC16234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91F49E-318B-ED89-5D24-4BA25C83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E954-859B-4262-9848-4E22065E44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643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941F04A-BE18-35EB-DBE8-777F3293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7CFEA2-6A22-0234-D7EF-4C5FB8D31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EAFE07-73F6-73C2-90BC-5F43A8229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4985F0-DF2F-4ADC-B0D1-0C1E7248AA75}" type="datetimeFigureOut">
              <a:rPr lang="es-MX" smtClean="0"/>
              <a:t>05/02/2026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053AA1-631E-0510-B77F-9FE5B9B36E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E79C90-310F-711C-1446-1D30628D0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F8E954-859B-4262-9848-4E22065E44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13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90C6F-D43C-78F7-8674-EF09567D3A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Bodega en Venta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0D4335-57AB-1B38-6555-6C4430959F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Industrial Santa </a:t>
            </a:r>
            <a:r>
              <a:rPr lang="es-ES" dirty="0" err="1"/>
              <a:t>Crocce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7784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grupo de personas en el techo&#10;&#10;El contenido generado por IA puede ser incorrecto.">
            <a:extLst>
              <a:ext uri="{FF2B5EF4-FFF2-40B4-BE49-F238E27FC236}">
                <a16:creationId xmlns:a16="http://schemas.microsoft.com/office/drawing/2014/main" id="{D2EFA056-FD85-6282-4499-B7261E919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15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dificio, interior, techo, tabla&#10;&#10;El contenido generado por IA puede ser incorrecto.">
            <a:extLst>
              <a:ext uri="{FF2B5EF4-FFF2-40B4-BE49-F238E27FC236}">
                <a16:creationId xmlns:a16="http://schemas.microsoft.com/office/drawing/2014/main" id="{4F500E90-C1FE-E79F-D06E-1E609676B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27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cho, interior, edificio, equipaje&#10;&#10;El contenido generado por IA puede ser incorrecto.">
            <a:extLst>
              <a:ext uri="{FF2B5EF4-FFF2-40B4-BE49-F238E27FC236}">
                <a16:creationId xmlns:a16="http://schemas.microsoft.com/office/drawing/2014/main" id="{4CB72D71-5226-59B6-9568-62D1BC087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7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ducha en un cuarto&#10;&#10;El contenido generado por IA puede ser incorrecto.">
            <a:extLst>
              <a:ext uri="{FF2B5EF4-FFF2-40B4-BE49-F238E27FC236}">
                <a16:creationId xmlns:a16="http://schemas.microsoft.com/office/drawing/2014/main" id="{E55A4923-FD6B-9291-4FAE-F15897F2B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77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ocina con estantes blancos&#10;&#10;El contenido generado por IA puede ser incorrecto.">
            <a:extLst>
              <a:ext uri="{FF2B5EF4-FFF2-40B4-BE49-F238E27FC236}">
                <a16:creationId xmlns:a16="http://schemas.microsoft.com/office/drawing/2014/main" id="{CF13E176-136C-3802-7B3D-D6561DBEA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65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ocina con estantes de madera&#10;&#10;El contenido generado por IA puede ser incorrecto.">
            <a:extLst>
              <a:ext uri="{FF2B5EF4-FFF2-40B4-BE49-F238E27FC236}">
                <a16:creationId xmlns:a16="http://schemas.microsoft.com/office/drawing/2014/main" id="{6FF63285-358D-EF97-41F3-835F15A42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01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ocina con estantes de madera&#10;&#10;El contenido generado por IA puede ser incorrecto.">
            <a:extLst>
              <a:ext uri="{FF2B5EF4-FFF2-40B4-BE49-F238E27FC236}">
                <a16:creationId xmlns:a16="http://schemas.microsoft.com/office/drawing/2014/main" id="{660B7A02-BB02-60D9-8E5C-B4B3C800C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77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ala de estar&#10;&#10;El contenido generado por IA puede ser incorrecto.">
            <a:extLst>
              <a:ext uri="{FF2B5EF4-FFF2-40B4-BE49-F238E27FC236}">
                <a16:creationId xmlns:a16="http://schemas.microsoft.com/office/drawing/2014/main" id="{67AE137D-0C80-75C5-D672-461F7D177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62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ala de estar&#10;&#10;El contenido generado por IA puede ser incorrecto.">
            <a:extLst>
              <a:ext uri="{FF2B5EF4-FFF2-40B4-BE49-F238E27FC236}">
                <a16:creationId xmlns:a16="http://schemas.microsoft.com/office/drawing/2014/main" id="{2B8E30CF-4F84-DCFD-0C00-2334EE6F5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46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ala de estar&#10;&#10;El contenido generado por IA puede ser incorrecto.">
            <a:extLst>
              <a:ext uri="{FF2B5EF4-FFF2-40B4-BE49-F238E27FC236}">
                <a16:creationId xmlns:a16="http://schemas.microsoft.com/office/drawing/2014/main" id="{3C16A215-74FD-A68B-3C5C-F30F4C722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5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camión de carga&#10;&#10;El contenido generado por IA puede ser incorrecto.">
            <a:extLst>
              <a:ext uri="{FF2B5EF4-FFF2-40B4-BE49-F238E27FC236}">
                <a16:creationId xmlns:a16="http://schemas.microsoft.com/office/drawing/2014/main" id="{0372EBA4-25EC-1F12-09D2-DEE6DECED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19" y="0"/>
            <a:ext cx="5404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88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dificio, exterior, firmar, parada&#10;&#10;El contenido generado por IA puede ser incorrecto.">
            <a:extLst>
              <a:ext uri="{FF2B5EF4-FFF2-40B4-BE49-F238E27FC236}">
                <a16:creationId xmlns:a16="http://schemas.microsoft.com/office/drawing/2014/main" id="{9CD19183-7301-ED39-835E-F81A7F11E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24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puerta de vidrio&#10;&#10;El contenido generado por IA puede ser incorrecto.">
            <a:extLst>
              <a:ext uri="{FF2B5EF4-FFF2-40B4-BE49-F238E27FC236}">
                <a16:creationId xmlns:a16="http://schemas.microsoft.com/office/drawing/2014/main" id="{DDCD70F1-7F08-AC00-7C88-4DBFF9692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75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dificio, interior, piso, cuarto&#10;&#10;El contenido generado por IA puede ser incorrecto.">
            <a:extLst>
              <a:ext uri="{FF2B5EF4-FFF2-40B4-BE49-F238E27FC236}">
                <a16:creationId xmlns:a16="http://schemas.microsoft.com/office/drawing/2014/main" id="{3F616F78-55BF-483C-6546-72929C46C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4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dificio, interior, tabla, silla&#10;&#10;El contenido generado por IA puede ser incorrecto.">
            <a:extLst>
              <a:ext uri="{FF2B5EF4-FFF2-40B4-BE49-F238E27FC236}">
                <a16:creationId xmlns:a16="http://schemas.microsoft.com/office/drawing/2014/main" id="{37E317AD-3853-BE08-C55D-C416F4E6B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97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techo, edificio, cuarto&#10;&#10;El contenido generado por IA puede ser incorrecto.">
            <a:extLst>
              <a:ext uri="{FF2B5EF4-FFF2-40B4-BE49-F238E27FC236}">
                <a16:creationId xmlns:a16="http://schemas.microsoft.com/office/drawing/2014/main" id="{48B71905-826E-0F2A-96E9-236692B7F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59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dificio, silla, tabla, paraguas&#10;&#10;El contenido generado por IA puede ser incorrecto.">
            <a:extLst>
              <a:ext uri="{FF2B5EF4-FFF2-40B4-BE49-F238E27FC236}">
                <a16:creationId xmlns:a16="http://schemas.microsoft.com/office/drawing/2014/main" id="{E56628A7-505B-9114-BF20-02697F70D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87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grupo de personas en un puente&#10;&#10;El contenido generado por IA puede ser incorrecto.">
            <a:extLst>
              <a:ext uri="{FF2B5EF4-FFF2-40B4-BE49-F238E27FC236}">
                <a16:creationId xmlns:a16="http://schemas.microsoft.com/office/drawing/2014/main" id="{2F76CF08-36A5-1BED-D38A-70743067C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835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</Words>
  <Application>Microsoft Office PowerPoint</Application>
  <PresentationFormat>Panorámica</PresentationFormat>
  <Paragraphs>2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Tema de Office</vt:lpstr>
      <vt:lpstr>Bodega en Venta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pemu contabilidad</dc:creator>
  <cp:lastModifiedBy>pemu contabilidad</cp:lastModifiedBy>
  <cp:revision>1</cp:revision>
  <dcterms:created xsi:type="dcterms:W3CDTF">2026-02-05T18:13:34Z</dcterms:created>
  <dcterms:modified xsi:type="dcterms:W3CDTF">2026-02-05T18:17:24Z</dcterms:modified>
</cp:coreProperties>
</file>