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EAC926-B0AB-1982-A5CB-BBE35245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499343-AD34-2972-9E12-E9E106E9D6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B7C033-4D98-8742-2D99-958FE0521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2CEC35-26D8-1234-19D4-53B219941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666E5E-D982-DC96-DC97-EDC342194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101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6C53F-1EDF-27AE-56AE-53A8E82CA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437020E-DE02-300B-3C7E-C54E05C29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E9A380-94E8-C8D6-81B6-4375F8F94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FDC1E4-9AC4-2BFD-B5B2-B6012E16C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44A349-9564-B30C-9EA0-F6B403D2B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771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AEB7447-9B70-C0F6-13F4-979BFE49D0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BABD43-572C-7119-91D4-D9340FDC8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F3AEEB-4855-AA0D-8240-043200D83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AF48A3-24FF-43E5-B4EF-EBEB3129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9E69FF-FF6D-DCA2-41BC-03DC9F6EC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138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D76C31-7EE9-338F-2B89-9E5076B0E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E0D705-FA6B-4B17-6C53-9481A6D54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B0E81A-AFD9-66E5-5BBB-BAC154693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237101-5C86-87ED-A5EB-15D310690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A6E93-4B90-0D70-9EF2-75E8DDC3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932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42B72E-63C2-896E-7799-629F96050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6738FA-A6B2-D5A7-C226-3F0FE349C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82CF93-40C7-1505-BC29-F9C3211BB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DD65EC-A019-39D7-3E07-DC2CA6DED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11D3BE-EA8C-4C2C-9909-3BCB170B0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921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974B2B-62CF-1CEE-B0E8-3AC1CC505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844E10-3AEF-3858-BF9D-CB731C937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13B0AA-E958-BAA6-09C7-CA4867AEF6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E9EEFF-EC02-7760-58BD-1B78CF2CF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5D3ADC-C045-3320-237A-7AD395D0D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C06547-BE91-57F4-962C-D9C74A83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07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F88ED-B382-3985-DD1A-22BE79C93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789B5D-4C47-E997-7BB1-58FF671F3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77A4B20-CC67-E125-F00E-F7E544C6E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6331BB9-30A5-D08F-7A40-18D853535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304D128-7663-95DF-4026-19A78C96AA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E6D36AA-F7A0-4983-4859-DA8F3E3D1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A092ADF-7FA5-9EAE-697D-3A2B912C8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E6F5850-B377-27E1-520D-B5CDFAC3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9669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1AA6A5-888C-29C0-5521-9C8334B74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BC18AC-FDBB-705D-5FBA-A69EE4F64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A9F59D0-9FE2-7D5D-1ABB-901F8351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71A09A5-4401-E900-C6FA-5777B1C8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942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C85D99-DD70-A71A-1932-BBF57525E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CBC6C1-8094-2D3F-5413-7F64AC478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41B78EB-E9CE-664E-06C3-B09462E32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537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62094B-3877-98B5-4A4D-7EFFBAF47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7CDC38-6F7A-27E4-E6A6-570947002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C3913DC-0040-0AAA-B214-FD26C616BB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69884A-B422-C2EA-5F8A-2EEF8A05E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952AD0-F6F3-D2D6-84F2-0BB7411EA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4BCC34-9357-3D59-F498-0817E8A47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533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FD117-AA5D-3869-7E06-C17E257EB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B601FF7-BDD3-E163-655D-CCB1D0EC38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C948141-3B01-3066-C021-B7652D276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399D9F-B29C-985C-6AF2-4A56A513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1DF8AA-789F-4DF5-2C7D-41002099A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98751F-BF6C-AFC9-29BB-D9365C36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546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4BF8B5F-10F6-30BE-8EDB-8C47826CC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9E2105-01AB-3074-E43A-CFFA09025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373879-4DC4-1FE5-3870-EF9D032131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339213-DE7E-4C1F-B5B3-178E0AAB29DB}" type="datetimeFigureOut">
              <a:rPr lang="es-MX" smtClean="0"/>
              <a:t>24/02/2026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211343-9372-5F83-A4F4-BE09B8649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261361-9FE3-3D21-B71E-025B2C3A54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7E2041-C2C4-40C5-B965-8CB9ED1588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471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F51CA2-EC18-E73D-4531-D38D7C1DD0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Terreno en Venta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6587DE-1B03-6943-AB76-8E0F6F54B7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“Ciudad Maderas”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167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Diagrama, Dibujo de ingeniería&#10;&#10;El contenido generado por IA puede ser incorrecto.">
            <a:extLst>
              <a:ext uri="{FF2B5EF4-FFF2-40B4-BE49-F238E27FC236}">
                <a16:creationId xmlns:a16="http://schemas.microsoft.com/office/drawing/2014/main" id="{AE92DF82-6FF4-C758-F581-49FFAD207C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451" y="0"/>
            <a:ext cx="55650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950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 texto con letras negras&#10;&#10;El contenido generado por IA puede ser incorrecto.">
            <a:extLst>
              <a:ext uri="{FF2B5EF4-FFF2-40B4-BE49-F238E27FC236}">
                <a16:creationId xmlns:a16="http://schemas.microsoft.com/office/drawing/2014/main" id="{40EDB4FC-441E-8317-2585-FD5B2B07D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817" y="0"/>
            <a:ext cx="53323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953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Diagrama&#10;&#10;El contenido generado por IA puede ser incorrecto.">
            <a:extLst>
              <a:ext uri="{FF2B5EF4-FFF2-40B4-BE49-F238E27FC236}">
                <a16:creationId xmlns:a16="http://schemas.microsoft.com/office/drawing/2014/main" id="{B8C46AA1-4C58-927C-BA63-458715A661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685800"/>
            <a:ext cx="110109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091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Panorámica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de Office</vt:lpstr>
      <vt:lpstr>Terreno en Venta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pemu contabilidad</dc:creator>
  <cp:lastModifiedBy>pemu contabilidad</cp:lastModifiedBy>
  <cp:revision>1</cp:revision>
  <dcterms:created xsi:type="dcterms:W3CDTF">2026-02-24T22:54:18Z</dcterms:created>
  <dcterms:modified xsi:type="dcterms:W3CDTF">2026-02-24T22:55:16Z</dcterms:modified>
</cp:coreProperties>
</file>