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8FB986-D749-A80A-7C3C-FED73174BB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BA2B402-63BA-8730-9B24-6483276D2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544290-2F6C-D98E-E2C3-657E629F9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DF91-F1D3-487A-A24C-51272EF8A196}" type="datetimeFigureOut">
              <a:rPr lang="es-MX" smtClean="0"/>
              <a:t>11/03/2026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2DD6FE-940A-D054-82A9-9C35AC99F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42FB2E-0ED9-5FA2-63EE-C61027191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8A96A-41CD-444F-B91B-A3F9FDAA16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755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4C183C-041E-42F0-1224-CAD6D7C1D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38EDDA1-1024-3B5B-EFA2-DCE12885B1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A8461D-58F5-20F9-0EB1-7778A930E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DF91-F1D3-487A-A24C-51272EF8A196}" type="datetimeFigureOut">
              <a:rPr lang="es-MX" smtClean="0"/>
              <a:t>11/03/2026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CA5138-32BE-17BA-5844-F651B478E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E9742F-0AC4-9F24-8546-703883780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8A96A-41CD-444F-B91B-A3F9FDAA16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7541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F082031-0CFE-FFCB-9A82-9404C6D95F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2EF82A1-B24D-002D-A50A-5FD27B4DC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C05FA7-023E-7865-97E9-3E9DDFDDF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DF91-F1D3-487A-A24C-51272EF8A196}" type="datetimeFigureOut">
              <a:rPr lang="es-MX" smtClean="0"/>
              <a:t>11/03/2026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2A49E3-8CFA-075D-1737-D66188B7C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F78CFE-4EF3-54D5-EF16-17AE268C6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8A96A-41CD-444F-B91B-A3F9FDAA16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233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6C8199-335A-D2C5-2125-3EB3E77A7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5386EB-040D-2B4C-3242-BCE70579F4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387F386-E6B9-0FDC-470D-12FDC9C61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DF91-F1D3-487A-A24C-51272EF8A196}" type="datetimeFigureOut">
              <a:rPr lang="es-MX" smtClean="0"/>
              <a:t>11/03/2026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1E9302-130F-B88C-0AEB-0E693A849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1173A6-6CFD-399B-A651-C68C77E52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8A96A-41CD-444F-B91B-A3F9FDAA16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6882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9A3E7C-AF2D-34E0-54FC-13B1C8AA0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4FFBFD7-E7EF-2D1F-9544-9118C4413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CF3C81-5F6B-E8D3-19BD-0BCD2AA19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DF91-F1D3-487A-A24C-51272EF8A196}" type="datetimeFigureOut">
              <a:rPr lang="es-MX" smtClean="0"/>
              <a:t>11/03/2026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5B447F-CF77-5845-8597-539C89EF9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DA750A-8A04-038E-29E6-EC9B37E38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8A96A-41CD-444F-B91B-A3F9FDAA16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240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9B58EE-641F-4D23-419B-E230B6EEB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1E2F3B-5623-B649-E08A-36AFA504E3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980582E-C28A-10AD-BC5E-99F76D923B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C2E2BE6-B0E2-FD93-190D-2FCFFFC61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DF91-F1D3-487A-A24C-51272EF8A196}" type="datetimeFigureOut">
              <a:rPr lang="es-MX" smtClean="0"/>
              <a:t>11/03/2026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9A11D84-5984-7456-E666-204D8F593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5918104-29AD-393C-D297-970CF90B7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8A96A-41CD-444F-B91B-A3F9FDAA16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9716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7A47A4-78DD-0B9C-4F8F-C7CFEBAAA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C2300D-11B1-05A9-6982-11B19DBC9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B9723C3-B4D5-A51A-8CDB-D129E1D2E6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3C57CAD-A300-6AF9-C76A-FD149D37F8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26A39E0-8725-534E-DCE8-8DE6A9095C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7322CCE-90F4-7CA4-3331-F1B6BDA66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DF91-F1D3-487A-A24C-51272EF8A196}" type="datetimeFigureOut">
              <a:rPr lang="es-MX" smtClean="0"/>
              <a:t>11/03/2026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A2A929F-B3E4-8912-569A-43AF1B114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F0469FD-51FE-758A-A2E9-015D65BAB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8A96A-41CD-444F-B91B-A3F9FDAA16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8718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B0CE57-1CAD-29EB-10C9-08A9DBA19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4060630-3D15-FF91-5F1E-E8838D52C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DF91-F1D3-487A-A24C-51272EF8A196}" type="datetimeFigureOut">
              <a:rPr lang="es-MX" smtClean="0"/>
              <a:t>11/03/2026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A1ADEEE-D25D-0EBC-D482-180203240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2F99A2A-E825-FA4E-CF4A-451EA0FB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8A96A-41CD-444F-B91B-A3F9FDAA16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3851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30D48C2-36E2-F6C9-321F-009BE521F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DF91-F1D3-487A-A24C-51272EF8A196}" type="datetimeFigureOut">
              <a:rPr lang="es-MX" smtClean="0"/>
              <a:t>11/03/2026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7802C95-CDB3-7B23-CC45-523226DD2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B5752CF-D81A-A7C5-D1AB-4DB38FE8B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8A96A-41CD-444F-B91B-A3F9FDAA16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0684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387EC9-BC9B-E032-2D9B-4C60903B6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93C83B-C729-E2D4-7F79-D79CFF08F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12D1CF2-6CBC-E5DB-33AB-72924B6A5F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E0C3168-4CCB-2CBD-A6A3-33BB8FB47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DF91-F1D3-487A-A24C-51272EF8A196}" type="datetimeFigureOut">
              <a:rPr lang="es-MX" smtClean="0"/>
              <a:t>11/03/2026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DD7F2B-DB25-8371-6EB1-3EDF9E664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606AB8A-1319-BA4D-EEE3-6EC35B171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8A96A-41CD-444F-B91B-A3F9FDAA16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3283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968B2C-D077-3403-2A20-D071439FB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77EB46-A013-D222-BE24-27E5828C61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F0F093D-AD93-FD62-EE68-BDA459BA3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F89470E-C9AA-E1AD-3E24-C2EE71482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DF91-F1D3-487A-A24C-51272EF8A196}" type="datetimeFigureOut">
              <a:rPr lang="es-MX" smtClean="0"/>
              <a:t>11/03/2026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208C44B-7F15-46F5-24D2-8C7C3FA43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F504F0-772A-A83C-7077-EB963793D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8A96A-41CD-444F-B91B-A3F9FDAA16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3916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0B0A18C-AA12-A8E2-637A-EDDF6DDFE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064DA92-0473-614B-7284-69109ECAE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9FDFCD-9AB5-3F84-7255-4F8717EE3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48DF91-F1D3-487A-A24C-51272EF8A196}" type="datetimeFigureOut">
              <a:rPr lang="es-MX" smtClean="0"/>
              <a:t>11/03/2026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E645B3C-379B-0EA7-F69B-CF6110CF5A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CBD8EE-4C2E-6876-03CC-982EE0359F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78A96A-41CD-444F-B91B-A3F9FDAA16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4594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BFD831-EA46-8E0F-0648-0F6EC9A79B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Terreno en Venta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FBC8620-F8FC-D446-AA70-6CD851150F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“Los </a:t>
            </a:r>
            <a:r>
              <a:rPr lang="es-ES" dirty="0" err="1"/>
              <a:t>Ramirez</a:t>
            </a:r>
            <a:r>
              <a:rPr lang="es-ES" dirty="0"/>
              <a:t>, Santa </a:t>
            </a:r>
            <a:r>
              <a:rPr lang="es-ES" dirty="0" err="1"/>
              <a:t>ana</a:t>
            </a:r>
            <a:r>
              <a:rPr lang="es-ES" dirty="0"/>
              <a:t> del Conde”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74513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72A167E5-17C8-CD1A-A1F1-DBF7535283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6230"/>
            <a:ext cx="12192000" cy="62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603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92B9FDA2-7325-CF21-32A7-778519B4DB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398" y="0"/>
            <a:ext cx="1065320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7038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</Words>
  <Application>Microsoft Office PowerPoint</Application>
  <PresentationFormat>Panorámica</PresentationFormat>
  <Paragraphs>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de Office</vt:lpstr>
      <vt:lpstr>Terreno en Venta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pemu contabilidad</dc:creator>
  <cp:lastModifiedBy>pemu contabilidad</cp:lastModifiedBy>
  <cp:revision>1</cp:revision>
  <dcterms:created xsi:type="dcterms:W3CDTF">2026-03-11T23:12:08Z</dcterms:created>
  <dcterms:modified xsi:type="dcterms:W3CDTF">2026-03-11T23:13:17Z</dcterms:modified>
</cp:coreProperties>
</file>