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E4815-DEB5-4701-A9FF-58D5BB2A5E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FCE6BA-1478-CCA1-8C1B-034B30C07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A031DF-EFB0-E92C-2364-33D82DFB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C15CBF-1491-5BAE-F404-82386D095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875AD6-EE2B-BC35-A25C-D029BD51C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33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AD755E-57D6-1173-3138-244E9CF7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B49C0F-EA37-2416-FB23-1372B0043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6BCCC2-1887-5B54-A501-724CF331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7988FC-34B5-5CEE-462D-84CD42E9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AEA899-3B7E-8586-1600-2CEBD652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39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6F89DA-61C0-D163-F28F-9463458DA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1EEC58-F0BC-EB39-8E4F-FDA133C1C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46B48A-D337-47BF-4E69-2CA195F61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D635A5-E541-29A9-0975-62AA83319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4F5524-DD28-FBA4-4099-82F67AE5D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619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4F9D50-3963-FA6C-4A9F-C43EB0B48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CBDF6B-AA12-DA56-D262-FDB36DF59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C0725B-A19E-D36D-BD7B-8F01091CB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905E91-F79C-C160-C201-20B4B73F3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8536E5-9BBC-8055-B61F-873F70D6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9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0C9E6-F403-B079-B432-F3790E73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0259D-08AB-1BFB-8A40-78819FFA4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42674E-1BEE-D1D6-D90E-E381303E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9DDF2F-CF89-E38F-76AD-8FC03775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E4A833-87CF-699B-1FA0-D00C4DB8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43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B4A50-1D28-19F4-AFAE-EBC3AF7A5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077DF0-CB78-B438-500F-BDEE1A9DBA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FA4466-C1AA-5032-56E2-69CD14B59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D72308-4E49-B130-1A69-576AFA0FA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5C3919-43B0-C26A-BC8B-B148FA36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1DFDAE-E8A8-571F-8407-5A8B9169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421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46E62-0A57-181F-9004-445E3DAFA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B47462-F43C-E12A-A086-4D499A515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E50744-B6AD-33B4-A955-EC982E53B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BECE1B-5B10-ED76-25E1-F92B2763F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FD9B89-4489-7523-4ECC-91BB883AD0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1D54907-D37C-0B1A-3080-4C6B5C3F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FED8C50-545A-F80A-4B42-16668AE2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0279BFA-088C-7706-1A6E-8FC93CEB7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68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822C7-355B-D0B9-C042-CBFE23A41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56299B-47AE-14AD-0AAB-BCA30E69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7CF088-92A4-B114-82FC-9324F1C7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7B3CA8-51B8-B5B8-FCDB-88401A63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92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94BB5CA-D71F-B877-D1CF-EE2BDF86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8520CB-7FDF-3684-48F6-4FFAEC0AB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1BB68A-01D1-62F6-BBFA-AD880493C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18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7058F-C735-4479-8D25-4FDCFC699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BA7602-BD33-7F44-B111-5435FF651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CDDFD6-04C4-8311-F6B9-4D93CC9EF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63F796-6156-BE5A-E64D-E350B6A1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4932F8-B23C-0D10-D91D-C44B54DF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C50149-91E9-A8E4-B87A-982AAD816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518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A7E977-89F8-A432-4CC0-3488E0BB1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9FD0026-615B-4CFA-31ED-53C9CE2D5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7ACAE8-64FF-CCC2-DD96-2E49540EC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B3E405-77D2-F575-B6ED-4EC38889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87B8C4-C0A7-2A48-09B9-F66D34E7C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B88C83-1563-0706-795C-3DBDD88C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36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5469457-DF7E-C7A5-8A01-4E3F1150D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F4B5A0-4952-DBF4-7C49-55D66F386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44C775-8326-DBAC-00B8-D69A77979C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68D872-6295-4474-9D7B-C82BFECEF1A4}" type="datetimeFigureOut">
              <a:rPr lang="es-MX" smtClean="0"/>
              <a:t>01/04/2026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6919B8-2752-A548-5425-7B82597FAD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15A49F-93D3-9404-F457-0BECE7888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645D8C-F616-44F2-B8D7-C975B6973CE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3159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5764E-EA22-D5D4-23A1-43BF1588FA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Terreno en Venta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6335E7-3A9F-4F1C-81F0-D5D3BFA8DB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“</a:t>
            </a:r>
            <a:r>
              <a:rPr lang="es-ES" dirty="0" err="1"/>
              <a:t>Zanda</a:t>
            </a:r>
            <a:r>
              <a:rPr lang="es-ES" dirty="0"/>
              <a:t>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5796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4E60B52-F148-D9AA-E9A3-B13016A9C2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095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Terreno en Venta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Recepcion pemu</dc:creator>
  <cp:lastModifiedBy>Recepcion pemu</cp:lastModifiedBy>
  <cp:revision>2</cp:revision>
  <dcterms:created xsi:type="dcterms:W3CDTF">2026-04-01T21:14:36Z</dcterms:created>
  <dcterms:modified xsi:type="dcterms:W3CDTF">2026-04-01T23:15:47Z</dcterms:modified>
</cp:coreProperties>
</file>